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ACEAD8-B2E1-490C-A65C-C7ADA4A01C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A04AEB4-92DF-453F-866F-1D6699152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AD538F-BF7E-4DFD-90C0-60FF3BD61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74D3DD-D44B-4F26-AA18-C1D2C0359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EB521F-87FF-4E35-81D3-34920D4ED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0400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9FBE99-3A87-40B6-A430-FD1B898D0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574566-29ED-456A-AAB8-83DDDE702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604305-11DC-4CBD-88CF-8478F728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3CD64E-CFF1-4293-A112-CC3637493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2BF9BD-1F27-4D97-8693-68187D56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C8B022-3200-4CFE-8CA2-0D4C413C9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E5CA844-C308-4F38-8F8A-52EDB4256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2EB1CF-ADA3-404F-AF89-F8D41CFB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0237DE-BBD5-4022-ADF1-2CB6BC686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B07DC3-735F-441C-B102-AFF051052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520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E28956-78C6-4513-A8A8-6E1DC261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36B4E5-712D-4221-B1B7-8923BA937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20AF187-E4F7-4B71-B4C1-E4626B11F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75D857-7356-4540-8088-A0ED74013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C938426-4A2E-41CB-9960-04C3CEC7F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EF6A35D-4EEB-4170-9AAD-DEB1DA05A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803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AD84DF-0216-4A46-BACD-96826E7BE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33B16D-FA4A-4A1F-BFEE-39A7552F4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27DDF62-7535-48E5-BEDD-22D3E40CE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4F46ECF-6C5E-465C-9200-38DD63EDF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309FF15-A06C-4FEA-8EAC-EAB2203879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60E64D9-C75A-4B4B-BCE3-9A2F0A781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C1732B2-5FCF-405F-B5B9-A650DEE94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00260A-BB45-415D-A652-4349A9086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48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A77A8B-72FF-4A37-95DC-80EBEA6C6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60BA442-A57D-4320-A1A4-9B486CE1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504A3A-5250-4557-ABCA-F1ACE70DA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5667B7F-CA58-4C1D-A732-69DE103AF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3907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771CF9B-AF5F-49A5-A6F7-733361FFB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D8C7CE8-4098-4FC6-8B87-763A77497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D6C823E-40BC-4E02-B4F6-44459EA82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221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82E2FE-863D-484D-83BA-22EAEC703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60BD6D-45E1-45FA-853C-B87AE9F33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99F3CEB-410A-462E-9096-EE7076A5E7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5518778-F6B5-413B-8C41-1C35F916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EDE2415-C66A-4121-BC62-C733AF4C7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E1B2CED-1282-4567-8EBE-452A32F87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7148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6BA781-D897-49A3-B36C-F05919975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DA31D8F-1D17-4A8E-BD2E-A4DACA14D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9A262B2-63F1-47E8-8644-C88545E728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C38869B-3DFD-4369-AF96-18E694EE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CA7054E-320F-4DDD-ABD8-A2A5C6691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0FFE4DB-AB9B-4CC8-8783-A9BD50545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07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941289-CDD1-4C21-8F10-73ECA31B8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1429746-FB4D-4153-A3E7-356D61D97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69447B-65E2-483A-8875-B24A77A5B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8D31BB-41FC-476D-AA68-D4F494464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D8E045-FA9D-4802-84F9-0BD330D1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486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2CD599F-7182-45F6-B24B-2E0E48D6CF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107EDC0-19FB-49FE-AD52-D81A99A06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A5CE5CB-4ADD-4A9B-AABB-7B7472FD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4247A6-9D9E-46D5-A6DE-0A5E6902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CBE964-C0C9-41A9-B579-9894C1A56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416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C60D539-D3B2-4085-ACD2-D2AC183D9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924F04-26FA-419A-858E-0D93914B5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6A6D55-D0DD-4D0E-8125-117DD5D51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8B31C-FC7C-4EA5-B78E-35CFAEC5514F}" type="datetimeFigureOut">
              <a:rPr lang="en-US" smtClean="0"/>
              <a:pPr/>
              <a:t>8/26/2021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A95C1E-333D-4FF4-AF03-CC3F9C3DC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FA12F6-F6BA-426B-8054-3D9781B0A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70421-53D1-42DA-9FF3-06E7746F9F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336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iniaturemarket.com/accessories/model-paints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6BB1F1-3732-4881-846C-BC44AC09C2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Painting EF Figures</a:t>
            </a:r>
            <a:r>
              <a:rPr lang="en-US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0F94F2B-BDDE-4CE7-B168-232124C0DE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</a:rPr>
              <a:t>In “The 71 Vibe” Style – Part II</a:t>
            </a:r>
          </a:p>
        </p:txBody>
      </p:sp>
    </p:spTree>
    <p:extLst>
      <p:ext uri="{BB962C8B-B14F-4D97-AF65-F5344CB8AC3E}">
        <p14:creationId xmlns:p14="http://schemas.microsoft.com/office/powerpoint/2010/main" xmlns="" val="260783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0183AF-5635-4AC3-BFCA-E0A64DEEB0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79" t="35897" r="5589" b="30051"/>
          <a:stretch/>
        </p:blipFill>
        <p:spPr>
          <a:xfrm>
            <a:off x="-1" y="0"/>
            <a:ext cx="12206689" cy="3657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6882F24-815F-4749-893F-5668F7C9E6C9}"/>
              </a:ext>
            </a:extLst>
          </p:cNvPr>
          <p:cNvSpPr txBox="1"/>
          <p:nvPr/>
        </p:nvSpPr>
        <p:spPr>
          <a:xfrm>
            <a:off x="887523" y="4079631"/>
            <a:ext cx="104424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first step in painting your figures is often the most critical when it comes to ease in painting. Using </a:t>
            </a:r>
          </a:p>
          <a:p>
            <a:r>
              <a:rPr lang="en-US" dirty="0"/>
              <a:t>the correct primer facilitates painting a figure properly and makes the bright colors of NFL uniforms easier </a:t>
            </a:r>
            <a:br>
              <a:rPr lang="en-US" dirty="0"/>
            </a:br>
            <a:r>
              <a:rPr lang="en-US" dirty="0"/>
              <a:t>to see at this scale. Remember the three-foot rule. Most people, including you, the person running the game,</a:t>
            </a:r>
            <a:br>
              <a:rPr lang="en-US" dirty="0"/>
            </a:br>
            <a:r>
              <a:rPr lang="en-US" dirty="0"/>
              <a:t>see the figure from a considerable distance. Therefore the colors must “jump from” the figure. The darker the</a:t>
            </a:r>
            <a:br>
              <a:rPr lang="en-US" dirty="0"/>
            </a:br>
            <a:r>
              <a:rPr lang="en-US" dirty="0"/>
              <a:t>primer, the more difficult that is to achieve. Gray primer is the darkest I employ.</a:t>
            </a:r>
          </a:p>
        </p:txBody>
      </p:sp>
    </p:spTree>
    <p:extLst>
      <p:ext uri="{BB962C8B-B14F-4D97-AF65-F5344CB8AC3E}">
        <p14:creationId xmlns:p14="http://schemas.microsoft.com/office/powerpoint/2010/main" xmlns="" val="2756898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6F0F1BF-2FEE-4F83-AFF9-59A09082EA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42" t="34051" r="11743" b="24718"/>
          <a:stretch/>
        </p:blipFill>
        <p:spPr>
          <a:xfrm>
            <a:off x="0" y="0"/>
            <a:ext cx="12192000" cy="50527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93D5D92-D86E-4C10-A11B-C79CC3207C42}"/>
              </a:ext>
            </a:extLst>
          </p:cNvPr>
          <p:cNvSpPr txBox="1"/>
          <p:nvPr/>
        </p:nvSpPr>
        <p:spPr>
          <a:xfrm>
            <a:off x="773723" y="5190979"/>
            <a:ext cx="1110098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Here I have chosen eight of the mean 13 figures by Tudor. Looking at the uniforms of the Detroit Lions and Green</a:t>
            </a:r>
            <a:br>
              <a:rPr lang="en-US" dirty="0"/>
            </a:br>
            <a:r>
              <a:rPr lang="en-US" dirty="0"/>
              <a:t>Bay Packers, one can see white only on the socks. Everything else is full color. I chose to use gray primer here as </a:t>
            </a:r>
            <a:br>
              <a:rPr lang="en-US" dirty="0"/>
            </a:br>
            <a:r>
              <a:rPr lang="en-US" dirty="0"/>
              <a:t>it covers so easily, often requiring only two coats. The Lions uniform pants are so close to the primer color, that I</a:t>
            </a:r>
          </a:p>
          <a:p>
            <a:r>
              <a:rPr lang="en-US" dirty="0"/>
              <a:t>only needed a single coat there. Do yourself a favor, use high quality brushes, always remembering to use the largest</a:t>
            </a:r>
            <a:br>
              <a:rPr lang="en-US" dirty="0"/>
            </a:br>
            <a:r>
              <a:rPr lang="en-US" dirty="0"/>
              <a:t>possible to do the job neatly.</a:t>
            </a:r>
          </a:p>
        </p:txBody>
      </p:sp>
    </p:spTree>
    <p:extLst>
      <p:ext uri="{BB962C8B-B14F-4D97-AF65-F5344CB8AC3E}">
        <p14:creationId xmlns:p14="http://schemas.microsoft.com/office/powerpoint/2010/main" xmlns="" val="24368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4DE9BD4-91B0-4B41-A77C-AF07C5DCF1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64" t="26256" r="7283" b="33744"/>
          <a:stretch/>
        </p:blipFill>
        <p:spPr>
          <a:xfrm>
            <a:off x="0" y="0"/>
            <a:ext cx="12212049" cy="44594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E73D24-0054-4CF9-96C3-913C06ECCE10}"/>
              </a:ext>
            </a:extLst>
          </p:cNvPr>
          <p:cNvSpPr txBox="1"/>
          <p:nvPr/>
        </p:nvSpPr>
        <p:spPr>
          <a:xfrm>
            <a:off x="773723" y="4459458"/>
            <a:ext cx="11142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These figures received a white primer for obvious reasons. Covering white primer requires more coats of paint. </a:t>
            </a:r>
            <a:br>
              <a:rPr lang="en-US" dirty="0"/>
            </a:br>
            <a:r>
              <a:rPr lang="en-US" dirty="0"/>
              <a:t>The figure base or platform required three coats. A tip here, hit any figures primed white with a light coat of matte </a:t>
            </a:r>
          </a:p>
          <a:p>
            <a:r>
              <a:rPr lang="en-US" dirty="0"/>
              <a:t>varnish after the primer dries. This will make covering the primer much easier. White primer also makes these figures</a:t>
            </a:r>
            <a:br>
              <a:rPr lang="en-US" dirty="0"/>
            </a:br>
            <a:r>
              <a:rPr lang="en-US" dirty="0"/>
              <a:t>really pop as the colors appear much brighter. </a:t>
            </a:r>
          </a:p>
        </p:txBody>
      </p:sp>
    </p:spTree>
    <p:extLst>
      <p:ext uri="{BB962C8B-B14F-4D97-AF65-F5344CB8AC3E}">
        <p14:creationId xmlns:p14="http://schemas.microsoft.com/office/powerpoint/2010/main" xmlns="" val="1486156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1C33254-87E8-4C1B-90ED-F68F168386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95" t="40821" r="11129" b="16718"/>
          <a:stretch/>
        </p:blipFill>
        <p:spPr>
          <a:xfrm>
            <a:off x="0" y="0"/>
            <a:ext cx="9562564" cy="3756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5C6837-480B-4A02-A019-F3E6CA1839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02" r="64513" b="12615"/>
          <a:stretch/>
        </p:blipFill>
        <p:spPr>
          <a:xfrm>
            <a:off x="9537895" y="0"/>
            <a:ext cx="2654105" cy="68524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9640B4-4F93-4C94-A191-815F71AFCD13}"/>
              </a:ext>
            </a:extLst>
          </p:cNvPr>
          <p:cNvSpPr txBox="1"/>
          <p:nvPr/>
        </p:nvSpPr>
        <p:spPr>
          <a:xfrm>
            <a:off x="0" y="4206240"/>
            <a:ext cx="8931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have experimented with many gray primers. This is the best for the job. It is also among</a:t>
            </a:r>
            <a:br>
              <a:rPr lang="en-US" dirty="0"/>
            </a:br>
            <a:r>
              <a:rPr lang="en-US" dirty="0"/>
              <a:t>the cheapest, which is a good thing. It is gray, but on the light side, and dries to a dead</a:t>
            </a:r>
            <a:br>
              <a:rPr lang="en-US" dirty="0"/>
            </a:br>
            <a:r>
              <a:rPr lang="en-US" dirty="0"/>
              <a:t>flat finish. You can literally buy it almost anywhere. I have found it at Lowes, Home Depot and</a:t>
            </a:r>
            <a:br>
              <a:rPr lang="en-US" dirty="0"/>
            </a:br>
            <a:r>
              <a:rPr lang="en-US" dirty="0"/>
              <a:t>even Wal-Mart.</a:t>
            </a:r>
          </a:p>
        </p:txBody>
      </p:sp>
    </p:spTree>
    <p:extLst>
      <p:ext uri="{BB962C8B-B14F-4D97-AF65-F5344CB8AC3E}">
        <p14:creationId xmlns:p14="http://schemas.microsoft.com/office/powerpoint/2010/main" xmlns="" val="2528520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954E332-BFBE-489D-B224-AA416FFDB6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5" t="30564" r="5590" b="23077"/>
          <a:stretch/>
        </p:blipFill>
        <p:spPr>
          <a:xfrm>
            <a:off x="0" y="0"/>
            <a:ext cx="9592919" cy="36013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EC7E147-4277-4097-8608-2B48E7C19B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025" r="37129" b="16718"/>
          <a:stretch/>
        </p:blipFill>
        <p:spPr>
          <a:xfrm>
            <a:off x="9580098" y="0"/>
            <a:ext cx="2611902" cy="68414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EE722C0-062E-488D-984F-450175319A3D}"/>
              </a:ext>
            </a:extLst>
          </p:cNvPr>
          <p:cNvSpPr txBox="1"/>
          <p:nvPr/>
        </p:nvSpPr>
        <p:spPr>
          <a:xfrm>
            <a:off x="351692" y="4445391"/>
            <a:ext cx="9022278" cy="1892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primer is the best white primer I have found. It covers well and is a very bright white. The</a:t>
            </a:r>
            <a:br>
              <a:rPr lang="en-US" dirty="0"/>
            </a:br>
            <a:r>
              <a:rPr lang="en-US" dirty="0"/>
              <a:t>downside is that it dries more of a semi-matte still having a sheen when you have covered the</a:t>
            </a:r>
            <a:br>
              <a:rPr lang="en-US" dirty="0"/>
            </a:br>
            <a:r>
              <a:rPr lang="en-US" dirty="0"/>
              <a:t>entire figure. Resolve this by covering with a spray matte varnish. Army painter makes one and</a:t>
            </a:r>
            <a:br>
              <a:rPr lang="en-US" dirty="0"/>
            </a:br>
            <a:r>
              <a:rPr lang="en-US" dirty="0"/>
              <a:t>it is the best I have used. Below is a link to an online hobby store where the Army Painter </a:t>
            </a:r>
            <a:br>
              <a:rPr lang="en-US" dirty="0"/>
            </a:br>
            <a:r>
              <a:rPr lang="en-US" dirty="0"/>
              <a:t>brand may be found.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900" dirty="0">
                <a:hlinkClick r:id="rId4"/>
              </a:rPr>
              <a:t>https://www.miniaturemarket.com/accessories/model-paints.html#/?_=1&amp;filter.category_hierarchy=Accessories%2FModel%20Paints%2FArmy%20Painter%20Warpaints&amp;page=1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831174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3E85E12-8257-430D-8F16-ADFF979139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26" t="34461" r="4359" b="29437"/>
          <a:stretch/>
        </p:blipFill>
        <p:spPr>
          <a:xfrm>
            <a:off x="20916" y="0"/>
            <a:ext cx="12195170" cy="38123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941EE42-F7C8-4D37-A4C1-C3A9591DEF4D}"/>
              </a:ext>
            </a:extLst>
          </p:cNvPr>
          <p:cNvSpPr txBox="1"/>
          <p:nvPr/>
        </p:nvSpPr>
        <p:spPr>
          <a:xfrm>
            <a:off x="1026942" y="4051496"/>
            <a:ext cx="10372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part three I will take you through my process of applying base colors to the figures, including flesh tones. I </a:t>
            </a:r>
            <a:br>
              <a:rPr lang="en-US" dirty="0"/>
            </a:br>
            <a:r>
              <a:rPr lang="en-US" dirty="0"/>
              <a:t>will also show you how I prep the figures for decal application. Thanks for reading Part II.</a:t>
            </a:r>
          </a:p>
        </p:txBody>
      </p:sp>
    </p:spTree>
    <p:extLst>
      <p:ext uri="{BB962C8B-B14F-4D97-AF65-F5344CB8AC3E}">
        <p14:creationId xmlns:p14="http://schemas.microsoft.com/office/powerpoint/2010/main" xmlns="" val="2901701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158</Words>
  <Application>Microsoft Office PowerPoint</Application>
  <PresentationFormat>Custom</PresentationFormat>
  <Paragraphs>11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Painting EF Figures 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Painting EF Figures</dc:title>
  <dc:creator>Dell</dc:creator>
  <cp:lastModifiedBy>Owner</cp:lastModifiedBy>
  <cp:revision>4</cp:revision>
  <dcterms:created xsi:type="dcterms:W3CDTF">2020-02-22T12:34:03Z</dcterms:created>
  <dcterms:modified xsi:type="dcterms:W3CDTF">2021-08-26T16:04:14Z</dcterms:modified>
</cp:coreProperties>
</file>