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2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229CEB-51EC-4470-A01F-162B7A901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9458DA3-2D3A-4652-BAE8-383FB746B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2DC9092-DFE9-42A7-AFAB-8873B8743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CA14E9-A86C-4703-8DDF-E2DE0FE08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9E6AF5-9D40-4252-BCA7-9CBF41B8A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224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DFA2BE-30B9-4E5C-9A77-97F4CF5D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3FFC70-A24D-4AE8-A9A1-A556C97DD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6DE22D-F40E-4B23-8E5A-0B23801C9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58AE92-B5B1-4AC8-88AD-CA122E3DB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1CF1195-BA41-4FB8-920A-093AE1A6F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149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A3E8A9-2FFB-4B94-836A-78F2AA1F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20732A1-121E-4FBF-8508-62235B3C2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129F48-D13A-45B7-876B-CFDBE3EEC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253EEB-6399-435F-A9C3-C979DF91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4C6081-8D81-4C77-A865-EF632AD2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08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66A748-C092-4934-89CE-80AF75D6D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5664DE-903E-4FC6-B5A9-2EE07FF65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2BA5160-FBD0-4101-B0FA-C0C89EC10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7CE4E70-3A7B-4C28-8A23-6B3BBEA7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28D9C72-73EE-4DFC-939E-CBF4A1000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034DBC9-E59E-4985-BDAB-0D72FF84A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9278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652F98-DB7D-411B-8717-7CD13169A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429F6A-871B-4810-93DB-4F069C3E3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6697C4A-20F9-4B24-A496-B95EF70EE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87C231D-2418-458A-9B6C-0CC0B484A5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7D9D3B2-73A7-403C-9860-3C67E3EA14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C7E6BD2-5162-42AB-95E3-21D65F5EA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1E59A45-78BC-4275-95B7-C368FDA4D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DCA1A89-ABA6-4563-9037-0D7493B3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864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801008-6FDB-431F-8E13-72C15C531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A790D1A-CAEC-4CAF-88E5-C80707550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A3BB9C8-5A1E-4A05-8167-651499BC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BE3B126-52DA-4342-8541-03B271602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520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43F9421-75F6-49F1-823F-3E0BD3E9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E485D8F-0BB4-4205-BE07-65465C86E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B3C381-C5FD-4B8B-9A56-D83D9F224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2739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894ECE-E45E-4EB8-9C18-5129B2950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8E96EA-5098-4909-AB9A-661A58EDA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68CC46A-2A60-48BD-A83F-90038B7F6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983A8BF-B6BB-4415-9777-30CDDFB2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99D861B-10F7-4A91-AC52-CA79597FF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E384B28-B2A5-47D2-AAEC-824D9F7E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87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9777E2-949E-456B-B6CA-A2910F6CA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77E98BA-740A-4022-BDA2-AF33B5B2AD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7EBBB6C-5936-4FAC-BBF5-AFECF166A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E7F876-5CEF-4FE4-9A32-FE70F2D7B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1E19A88-5978-48C4-BFF1-9AA728793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A782C0C-7950-4101-B7ED-36FC1EF70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281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C28C35-D8FE-4DD7-B9E3-FFA0F436B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A2D20D0-0096-43B5-BC03-D95BC8F893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FBC073-004F-4238-AB49-CAE2A1CAB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4184C64-C136-4C3A-BFDC-7C7838BA4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7C1646-8B75-472C-981A-09B97CA47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1852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D818DA2-51E2-4548-BF3F-709903C72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4647C82-47CE-46BA-93C5-85F0E0660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82AE8E-6A0A-4B85-A80C-7E643237D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407D39-0037-436C-B179-37905835D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DFCE6F4-01A3-4A9C-BA1A-BC3E2D4CB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2655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A16F9F7-D374-4937-B78B-4FB93C3E6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04CE8C-8886-44CD-9D98-59DD84124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86626D-D58E-4CA0-8EDF-F0C15587C2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4C7CB-A9CB-4DCA-B5A5-53E9BC1E88A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EB23CED-0FC3-49BC-AB36-89E079E3A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7BA907-B07A-47F5-9C98-AFFE463DD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AF84-479E-446F-8CAD-7274042017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209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B26710A-7E7B-4A9F-8570-33946B2B0B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42" t="27053" r="-579" b="28889"/>
          <a:stretch/>
        </p:blipFill>
        <p:spPr>
          <a:xfrm>
            <a:off x="0" y="2057400"/>
            <a:ext cx="12296271" cy="4800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5500E01-30B3-41D5-9382-D1EA3E7E82DC}"/>
              </a:ext>
            </a:extLst>
          </p:cNvPr>
          <p:cNvSpPr txBox="1"/>
          <p:nvPr/>
        </p:nvSpPr>
        <p:spPr>
          <a:xfrm>
            <a:off x="569843" y="2451652"/>
            <a:ext cx="14975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Crimean War</a:t>
            </a:r>
          </a:p>
          <a:p>
            <a:r>
              <a:rPr lang="en-US" sz="1400" dirty="0">
                <a:solidFill>
                  <a:schemeClr val="bg1"/>
                </a:solidFill>
              </a:rPr>
              <a:t>British Highlander</a:t>
            </a:r>
          </a:p>
          <a:p>
            <a:r>
              <a:rPr lang="en-US" sz="1400" dirty="0">
                <a:solidFill>
                  <a:schemeClr val="bg1"/>
                </a:solidFill>
              </a:rPr>
              <a:t>Officer - 1853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C8FFDB8-E195-46EF-A55B-E6B52F411302}"/>
              </a:ext>
            </a:extLst>
          </p:cNvPr>
          <p:cNvSpPr txBox="1"/>
          <p:nvPr/>
        </p:nvSpPr>
        <p:spPr>
          <a:xfrm>
            <a:off x="2272747" y="2451652"/>
            <a:ext cx="15617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1971 Buffalo Bills</a:t>
            </a:r>
          </a:p>
          <a:p>
            <a:r>
              <a:rPr lang="en-US" sz="1400" dirty="0">
                <a:solidFill>
                  <a:schemeClr val="bg1"/>
                </a:solidFill>
              </a:rPr>
              <a:t>Haven Moses</a:t>
            </a:r>
          </a:p>
          <a:p>
            <a:r>
              <a:rPr lang="en-US" sz="1400" dirty="0">
                <a:solidFill>
                  <a:schemeClr val="bg1"/>
                </a:solidFill>
              </a:rPr>
              <a:t>Tudor </a:t>
            </a:r>
            <a:r>
              <a:rPr lang="en-US" sz="1400" dirty="0" err="1">
                <a:solidFill>
                  <a:schemeClr val="bg1"/>
                </a:solidFill>
              </a:rPr>
              <a:t>Hogleg</a:t>
            </a:r>
            <a:r>
              <a:rPr lang="en-US" sz="1400" dirty="0">
                <a:solidFill>
                  <a:schemeClr val="bg1"/>
                </a:solidFill>
              </a:rPr>
              <a:t> 1972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EFF16B4-D97C-4996-B7CF-8C6B0B28C731}"/>
              </a:ext>
            </a:extLst>
          </p:cNvPr>
          <p:cNvSpPr txBox="1"/>
          <p:nvPr/>
        </p:nvSpPr>
        <p:spPr>
          <a:xfrm>
            <a:off x="3660966" y="2082320"/>
            <a:ext cx="24643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Russian Pavlov’s Grenadier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Private 1812 Russian Campaign</a:t>
            </a:r>
            <a:br>
              <a:rPr lang="en-US" sz="1400" dirty="0">
                <a:solidFill>
                  <a:schemeClr val="bg1"/>
                </a:solidFill>
              </a:rPr>
            </a:b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B985DB1-4D37-472C-9F37-37A307C764E3}"/>
              </a:ext>
            </a:extLst>
          </p:cNvPr>
          <p:cNvSpPr txBox="1"/>
          <p:nvPr/>
        </p:nvSpPr>
        <p:spPr>
          <a:xfrm>
            <a:off x="6080277" y="2375452"/>
            <a:ext cx="17957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1971 Minnesota</a:t>
            </a:r>
          </a:p>
          <a:p>
            <a:r>
              <a:rPr lang="en-US" sz="1400" dirty="0">
                <a:solidFill>
                  <a:schemeClr val="bg1"/>
                </a:solidFill>
              </a:rPr>
              <a:t>Vikings Bobby Bryant</a:t>
            </a:r>
          </a:p>
          <a:p>
            <a:r>
              <a:rPr lang="en-US" sz="1400" dirty="0">
                <a:solidFill>
                  <a:schemeClr val="bg1"/>
                </a:solidFill>
              </a:rPr>
              <a:t>Tudor Mean 13 - 2019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A7E216A-9419-4537-BCE2-7CE8A20AF59C}"/>
              </a:ext>
            </a:extLst>
          </p:cNvPr>
          <p:cNvSpPr txBox="1"/>
          <p:nvPr/>
        </p:nvSpPr>
        <p:spPr>
          <a:xfrm>
            <a:off x="7847365" y="2234720"/>
            <a:ext cx="17659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British Drummer</a:t>
            </a:r>
          </a:p>
          <a:p>
            <a:r>
              <a:rPr lang="en-US" sz="1400" dirty="0">
                <a:solidFill>
                  <a:schemeClr val="bg1"/>
                </a:solidFill>
              </a:rPr>
              <a:t>38</a:t>
            </a:r>
            <a:r>
              <a:rPr lang="en-US" sz="1400" baseline="30000" dirty="0">
                <a:solidFill>
                  <a:schemeClr val="bg1"/>
                </a:solidFill>
              </a:rPr>
              <a:t>th</a:t>
            </a:r>
            <a:r>
              <a:rPr lang="en-US" sz="1400" dirty="0">
                <a:solidFill>
                  <a:schemeClr val="bg1"/>
                </a:solidFill>
              </a:rPr>
              <a:t> Regiment of Foot</a:t>
            </a:r>
          </a:p>
          <a:p>
            <a:r>
              <a:rPr lang="en-US" sz="1400" dirty="0">
                <a:solidFill>
                  <a:schemeClr val="bg1"/>
                </a:solidFill>
              </a:rPr>
              <a:t>North America 1781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BC04B5D-D784-4E46-A595-D951978523C8}"/>
              </a:ext>
            </a:extLst>
          </p:cNvPr>
          <p:cNvSpPr txBox="1"/>
          <p:nvPr/>
        </p:nvSpPr>
        <p:spPr>
          <a:xfrm>
            <a:off x="9766853" y="2375452"/>
            <a:ext cx="16960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1983 Atlanta Falcons</a:t>
            </a:r>
          </a:p>
          <a:p>
            <a:r>
              <a:rPr lang="en-US" sz="1400" dirty="0">
                <a:solidFill>
                  <a:schemeClr val="bg1"/>
                </a:solidFill>
              </a:rPr>
              <a:t>Mike Kenn</a:t>
            </a:r>
          </a:p>
          <a:p>
            <a:r>
              <a:rPr lang="en-US" sz="1400" dirty="0">
                <a:solidFill>
                  <a:schemeClr val="bg1"/>
                </a:solidFill>
              </a:rPr>
              <a:t>Electronic Gridiron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A68E9C3-072B-4AB1-8CD0-B7B2EE0E4851}"/>
              </a:ext>
            </a:extLst>
          </p:cNvPr>
          <p:cNvSpPr txBox="1"/>
          <p:nvPr/>
        </p:nvSpPr>
        <p:spPr>
          <a:xfrm>
            <a:off x="2067369" y="759655"/>
            <a:ext cx="6528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PAINTING EF FIGURES IN THE 71 VIBE STYLE: PART I</a:t>
            </a:r>
          </a:p>
        </p:txBody>
      </p:sp>
    </p:spTree>
    <p:extLst>
      <p:ext uri="{BB962C8B-B14F-4D97-AF65-F5344CB8AC3E}">
        <p14:creationId xmlns:p14="http://schemas.microsoft.com/office/powerpoint/2010/main" xmlns="" val="218982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8829ACF-1A0A-4353-8A97-442EC2D3EC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164" r="2174" b="39904"/>
          <a:stretch/>
        </p:blipFill>
        <p:spPr>
          <a:xfrm>
            <a:off x="-9768" y="1630017"/>
            <a:ext cx="12201768" cy="39226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C3D700-DE00-49E6-A5DB-E19D334D03E2}"/>
              </a:ext>
            </a:extLst>
          </p:cNvPr>
          <p:cNvSpPr txBox="1"/>
          <p:nvPr/>
        </p:nvSpPr>
        <p:spPr>
          <a:xfrm>
            <a:off x="10369825" y="1789043"/>
            <a:ext cx="12940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Captain Ewald</a:t>
            </a:r>
          </a:p>
          <a:p>
            <a:r>
              <a:rPr lang="en-US" sz="1400" dirty="0">
                <a:solidFill>
                  <a:schemeClr val="bg1"/>
                </a:solidFill>
              </a:rPr>
              <a:t>Hessian Jaeger</a:t>
            </a:r>
          </a:p>
          <a:p>
            <a:r>
              <a:rPr lang="en-US" sz="1400" dirty="0">
                <a:solidFill>
                  <a:schemeClr val="bg1"/>
                </a:solidFill>
              </a:rPr>
              <a:t>North America </a:t>
            </a:r>
          </a:p>
          <a:p>
            <a:r>
              <a:rPr lang="en-US" sz="1400" dirty="0">
                <a:solidFill>
                  <a:schemeClr val="bg1"/>
                </a:solidFill>
              </a:rPr>
              <a:t>1781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0E8AF2-DDC4-442D-A973-37194B69B324}"/>
              </a:ext>
            </a:extLst>
          </p:cNvPr>
          <p:cNvSpPr txBox="1"/>
          <p:nvPr/>
        </p:nvSpPr>
        <p:spPr>
          <a:xfrm>
            <a:off x="297959" y="351693"/>
            <a:ext cx="120484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have been asked to show a “how to” somewhere on this page by a few folks. I will do this in several parts. I want to start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by showing where my painting methods have their origins. While I first started collecting Tudor figures in the early 1970s,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my painting skills arose from my experience with painting Historical Miniatures. These are my true love, but the skills can apply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to EF figures as well. Both are of the same size range 28mm historical figures. Here are some samples below. </a:t>
            </a:r>
          </a:p>
        </p:txBody>
      </p:sp>
    </p:spTree>
    <p:extLst>
      <p:ext uri="{BB962C8B-B14F-4D97-AF65-F5344CB8AC3E}">
        <p14:creationId xmlns:p14="http://schemas.microsoft.com/office/powerpoint/2010/main" xmlns="" val="127009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B264FAE-E701-4908-BEFA-BD6D18C14A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508" t="22803" r="22898" b="12463"/>
          <a:stretch/>
        </p:blipFill>
        <p:spPr>
          <a:xfrm>
            <a:off x="1934816" y="0"/>
            <a:ext cx="728790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36BEC06-ECF5-499E-BF47-7D43A0033FF9}"/>
              </a:ext>
            </a:extLst>
          </p:cNvPr>
          <p:cNvSpPr txBox="1"/>
          <p:nvPr/>
        </p:nvSpPr>
        <p:spPr>
          <a:xfrm>
            <a:off x="1446265" y="5444197"/>
            <a:ext cx="9571210" cy="120032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While the same size, the pewter historical figures hold much deeper detail and are much more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challenging to paint. However, the skills required to paint such a detailed figure as this highlander</a:t>
            </a:r>
          </a:p>
          <a:p>
            <a:r>
              <a:rPr lang="en-US" dirty="0">
                <a:solidFill>
                  <a:schemeClr val="bg1"/>
                </a:solidFill>
              </a:rPr>
              <a:t>Officer from the  Crimean War (1853-56) benefit my painting EF Figures. You can see how much less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detail the EF figures have to paint.</a:t>
            </a:r>
          </a:p>
        </p:txBody>
      </p:sp>
    </p:spTree>
    <p:extLst>
      <p:ext uri="{BB962C8B-B14F-4D97-AF65-F5344CB8AC3E}">
        <p14:creationId xmlns:p14="http://schemas.microsoft.com/office/powerpoint/2010/main" xmlns="" val="131133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8E7EAC7-1BFB-4E9B-A597-EB52B3FD01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22" t="23188" r="20145" b="25024"/>
          <a:stretch/>
        </p:blipFill>
        <p:spPr>
          <a:xfrm>
            <a:off x="504682" y="0"/>
            <a:ext cx="1118263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26F08DF-DCA9-41B5-B55F-F06CC6ED13ED}"/>
              </a:ext>
            </a:extLst>
          </p:cNvPr>
          <p:cNvSpPr txBox="1"/>
          <p:nvPr/>
        </p:nvSpPr>
        <p:spPr>
          <a:xfrm>
            <a:off x="504682" y="5669280"/>
            <a:ext cx="1069196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While some of the newer figures are more detailed, there is simply no comparison to the metal historical figures</a:t>
            </a:r>
          </a:p>
          <a:p>
            <a:r>
              <a:rPr lang="en-US" dirty="0">
                <a:solidFill>
                  <a:schemeClr val="bg1"/>
                </a:solidFill>
              </a:rPr>
              <a:t>Seen in this photo. The basics, however, still apply.</a:t>
            </a:r>
          </a:p>
        </p:txBody>
      </p:sp>
    </p:spTree>
    <p:extLst>
      <p:ext uri="{BB962C8B-B14F-4D97-AF65-F5344CB8AC3E}">
        <p14:creationId xmlns:p14="http://schemas.microsoft.com/office/powerpoint/2010/main" xmlns="" val="1531327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5155B9B-2378-4E3F-8233-8B92047D75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26" t="32464" r="18985" b="9758"/>
          <a:stretch/>
        </p:blipFill>
        <p:spPr>
          <a:xfrm>
            <a:off x="304799" y="0"/>
            <a:ext cx="1158290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4CA034-F56E-4668-8FC3-6E8397E32B57}"/>
              </a:ext>
            </a:extLst>
          </p:cNvPr>
          <p:cNvSpPr txBox="1"/>
          <p:nvPr/>
        </p:nvSpPr>
        <p:spPr>
          <a:xfrm>
            <a:off x="0" y="5458265"/>
            <a:ext cx="12137425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Always use primer, always use the largest brush possible to accomplish the detail you are painting and always know the uniform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details of your figure before you start painting. </a:t>
            </a:r>
          </a:p>
        </p:txBody>
      </p:sp>
    </p:spTree>
    <p:extLst>
      <p:ext uri="{BB962C8B-B14F-4D97-AF65-F5344CB8AC3E}">
        <p14:creationId xmlns:p14="http://schemas.microsoft.com/office/powerpoint/2010/main" xmlns="" val="1893580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F5B0AE1-7888-401D-BBC8-0BC8E255C2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81" t="28792" r="17102"/>
          <a:stretch/>
        </p:blipFill>
        <p:spPr>
          <a:xfrm>
            <a:off x="1709530" y="0"/>
            <a:ext cx="8401878" cy="68802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72D887-69DA-4E82-9E0E-940CCFBC176D}"/>
              </a:ext>
            </a:extLst>
          </p:cNvPr>
          <p:cNvSpPr txBox="1"/>
          <p:nvPr/>
        </p:nvSpPr>
        <p:spPr>
          <a:xfrm>
            <a:off x="1406769" y="5458265"/>
            <a:ext cx="9839425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Finally, there is no substitute for careful painting. The sloppier you are with something as simple as the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base coat for the uniform, the more difficult and time-consuming it is to clean it up later.</a:t>
            </a:r>
          </a:p>
        </p:txBody>
      </p:sp>
    </p:spTree>
    <p:extLst>
      <p:ext uri="{BB962C8B-B14F-4D97-AF65-F5344CB8AC3E}">
        <p14:creationId xmlns:p14="http://schemas.microsoft.com/office/powerpoint/2010/main" xmlns="" val="1196408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8E92957-35E9-447A-8D2F-5E696F1544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9842E5-C2C1-4FB8-9730-17BE2BBDCAF2}"/>
              </a:ext>
            </a:extLst>
          </p:cNvPr>
          <p:cNvSpPr txBox="1"/>
          <p:nvPr/>
        </p:nvSpPr>
        <p:spPr>
          <a:xfrm>
            <a:off x="766849" y="5657671"/>
            <a:ext cx="10658302" cy="120032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Know your desired result as well. For my historical figures, I want as mush detail as possible. I paint full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regiments or battalions doing the same step and color on each figure before proceeding to the next uniform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element. This method works well for EF figures as well. For those figures, I wanted a look similar to what the old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Tudor figures had, but with crisp uniform colors and neatly painted helmets, jerseys and careful decaling.</a:t>
            </a:r>
          </a:p>
        </p:txBody>
      </p:sp>
    </p:spTree>
    <p:extLst>
      <p:ext uri="{BB962C8B-B14F-4D97-AF65-F5344CB8AC3E}">
        <p14:creationId xmlns:p14="http://schemas.microsoft.com/office/powerpoint/2010/main" xmlns="" val="2497636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040C9D1-6E0C-4941-9396-BF7C1761FA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8389" y="0"/>
            <a:ext cx="635522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A8E58AF-D711-4399-BFBA-EFFCFB852175}"/>
              </a:ext>
            </a:extLst>
          </p:cNvPr>
          <p:cNvSpPr txBox="1"/>
          <p:nvPr/>
        </p:nvSpPr>
        <p:spPr>
          <a:xfrm>
            <a:off x="5323031" y="872197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Hands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DC5245CC-4F6F-4BE5-B5C8-7DD12040011B}"/>
              </a:ext>
            </a:extLst>
          </p:cNvPr>
          <p:cNvCxnSpPr>
            <a:cxnSpLocks/>
          </p:cNvCxnSpPr>
          <p:nvPr/>
        </p:nvCxnSpPr>
        <p:spPr>
          <a:xfrm>
            <a:off x="5950634" y="1241529"/>
            <a:ext cx="717452" cy="358368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00BB55B2-A173-449C-88D4-29FE5C6DF96A}"/>
              </a:ext>
            </a:extLst>
          </p:cNvPr>
          <p:cNvCxnSpPr>
            <a:cxnSpLocks/>
          </p:cNvCxnSpPr>
          <p:nvPr/>
        </p:nvCxnSpPr>
        <p:spPr>
          <a:xfrm flipH="1">
            <a:off x="4750945" y="1241529"/>
            <a:ext cx="735455" cy="2187471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0306E78-7B64-491B-B099-43E7ADCA499D}"/>
              </a:ext>
            </a:extLst>
          </p:cNvPr>
          <p:cNvSpPr txBox="1"/>
          <p:nvPr/>
        </p:nvSpPr>
        <p:spPr>
          <a:xfrm>
            <a:off x="4867422" y="5809957"/>
            <a:ext cx="697820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Faces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12440763-A4BA-40E6-8D23-E149C9E837DA}"/>
              </a:ext>
            </a:extLst>
          </p:cNvPr>
          <p:cNvCxnSpPr>
            <a:cxnSpLocks/>
          </p:cNvCxnSpPr>
          <p:nvPr/>
        </p:nvCxnSpPr>
        <p:spPr>
          <a:xfrm flipV="1">
            <a:off x="5565242" y="2912012"/>
            <a:ext cx="2608087" cy="308261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AD1FD17A-E7F0-48F1-97A4-7C1FA326262D}"/>
              </a:ext>
            </a:extLst>
          </p:cNvPr>
          <p:cNvCxnSpPr>
            <a:cxnSpLocks/>
          </p:cNvCxnSpPr>
          <p:nvPr/>
        </p:nvCxnSpPr>
        <p:spPr>
          <a:xfrm flipH="1" flipV="1">
            <a:off x="4093698" y="3033373"/>
            <a:ext cx="756655" cy="2961251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0923854-0125-4E93-990F-7D2B05F25252}"/>
              </a:ext>
            </a:extLst>
          </p:cNvPr>
          <p:cNvSpPr txBox="1"/>
          <p:nvPr/>
        </p:nvSpPr>
        <p:spPr>
          <a:xfrm>
            <a:off x="-21291" y="494216"/>
            <a:ext cx="3038717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While hands and faces</a:t>
            </a:r>
          </a:p>
          <a:p>
            <a:r>
              <a:rPr lang="en-US" dirty="0">
                <a:solidFill>
                  <a:schemeClr val="bg1"/>
                </a:solidFill>
              </a:rPr>
              <a:t>Show the most difference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in detail, the other parts of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figure are less detailed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as well. This means one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doses not need the multi-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stepped layering of the</a:t>
            </a:r>
          </a:p>
          <a:p>
            <a:r>
              <a:rPr lang="en-US" dirty="0">
                <a:solidFill>
                  <a:schemeClr val="bg1"/>
                </a:solidFill>
              </a:rPr>
              <a:t>Progressively lighter shade</a:t>
            </a:r>
          </a:p>
          <a:p>
            <a:r>
              <a:rPr lang="en-US" dirty="0">
                <a:solidFill>
                  <a:schemeClr val="bg1"/>
                </a:solidFill>
              </a:rPr>
              <a:t>Variants of the same color.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I use this method with my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historical models, but a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good double or triple coat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of the same color purple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is all I used for Bobby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Bryant. I have seen EF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players painted this way by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experts such as Gene </a:t>
            </a:r>
            <a:r>
              <a:rPr lang="en-US" dirty="0" err="1">
                <a:solidFill>
                  <a:schemeClr val="bg1"/>
                </a:solidFill>
              </a:rPr>
              <a:t>Sanny</a:t>
            </a:r>
            <a:r>
              <a:rPr lang="en-US" dirty="0">
                <a:solidFill>
                  <a:schemeClr val="bg1"/>
                </a:solidFill>
              </a:rPr>
              <a:t>.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They are indeed </a:t>
            </a:r>
            <a:r>
              <a:rPr lang="en-US" dirty="0" err="1">
                <a:solidFill>
                  <a:schemeClr val="bg1"/>
                </a:solidFill>
              </a:rPr>
              <a:t>beauftiful</a:t>
            </a:r>
            <a:r>
              <a:rPr lang="en-US" dirty="0">
                <a:solidFill>
                  <a:schemeClr val="bg1"/>
                </a:solidFill>
              </a:rPr>
              <a:t>.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Just remember your objective,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if you want a few highly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detailed figures, it is perfect.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69E79F4-9639-4C40-9E75-92FFADFCDEB9}"/>
              </a:ext>
            </a:extLst>
          </p:cNvPr>
          <p:cNvSpPr txBox="1"/>
          <p:nvPr/>
        </p:nvSpPr>
        <p:spPr>
          <a:xfrm>
            <a:off x="9594166" y="872197"/>
            <a:ext cx="264931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If you want the throwback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1970’s look and feel, you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may want to use the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simpler methods I will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begin to cover in part II.</a:t>
            </a:r>
          </a:p>
        </p:txBody>
      </p:sp>
    </p:spTree>
    <p:extLst>
      <p:ext uri="{BB962C8B-B14F-4D97-AF65-F5344CB8AC3E}">
        <p14:creationId xmlns:p14="http://schemas.microsoft.com/office/powerpoint/2010/main" xmlns="" val="2527740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84A0447-21DD-4EB1-90F7-F92DD0315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287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A446C49-66D4-42EA-9E65-7CC604F41A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6449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224</Words>
  <Application>Microsoft Office PowerPoint</Application>
  <PresentationFormat>Custom</PresentationFormat>
  <Paragraphs>36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Owner</cp:lastModifiedBy>
  <cp:revision>5</cp:revision>
  <dcterms:created xsi:type="dcterms:W3CDTF">2020-02-15T19:19:45Z</dcterms:created>
  <dcterms:modified xsi:type="dcterms:W3CDTF">2021-08-26T16:05:52Z</dcterms:modified>
</cp:coreProperties>
</file>