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58" r:id="rId5"/>
    <p:sldId id="263" r:id="rId6"/>
    <p:sldId id="264" r:id="rId7"/>
    <p:sldId id="261" r:id="rId8"/>
    <p:sldId id="262" r:id="rId9"/>
    <p:sldId id="265" r:id="rId10"/>
    <p:sldId id="268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74EB53-3E2B-4D1F-AAEE-BC035FE18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DB82E68-A8EC-466A-81AA-B3E218783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9644F7-9C08-466E-B02D-10CF8480E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7A853C-7A55-4961-8E9D-E77EF868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5F47D0-A14A-443A-B798-9CFC57106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5277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832896-76BA-4469-A7BE-22A7B0D7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BA8C01-6FEF-4D26-8440-9EBF51BB8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068EFA-32D4-494D-80A2-CFA3FA026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32390B-0D88-4CDE-AF93-146E1EC74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B2F49E-7F50-48AA-A16A-BD45296A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392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38D07F-2B7B-4614-96F9-38A86E54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581421-853F-4D6A-BB0B-9AF0FCA53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161C8E-19FD-4D3C-BD02-7D8417288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E863A3-E002-4F4F-BDF0-94CBB9A78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4BCE9D-5DDD-4AE0-ABDB-9138735A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730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7CDCC0-7023-48DF-AF66-0B4D9BAD6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4D9989-8187-4FA3-94CD-12A915157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D3B0953-0B14-4535-ADEE-27A4726FA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F976C14-DF7D-422F-9E33-B3596A6F6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08EF39F-787D-4FEC-BAA6-D9F7E6D2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88FCE8-8F0F-4937-BF27-B8198B94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793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39A2BE-39E6-42CE-9B2A-8009C0CF1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D798B4-5C87-48A1-A095-36160FE7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30F00A-EE4D-4156-B912-52A692611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3437153-8384-4ED0-BB71-24AF4FD4F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0ABBA67-0D97-486E-951D-50694DA02D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A5B2277-2CD9-4EDB-8EC0-9EE9F8F4F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4CD349F-29FC-4A81-A057-90D36E223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532DE15-52D0-4E2F-9BAA-588CF7B9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37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75CCF1-0742-4B87-8373-A8B019F2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866CA4-8B33-4AA1-B836-D25899DD0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30F055A-7ED9-4A93-8E5F-5A0A78E79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AD72A56-23D8-40E3-8AA6-8315B5A82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76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C963DE7-CA48-4999-918F-51E1AA2A0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48ECD69-7EE3-45FF-8280-A50BC2473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A56F1A0-88AB-4BE4-9044-041E2A6F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273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9468BA-BE3C-4941-AEF1-22A8688A8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B4AB4C-D1BB-4D1D-A159-3772B537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15CC378-1BE0-4A70-A2B5-25A326247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E5436F9-A9CE-4FBE-821C-73AC4873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94347B4-A4A3-436E-B80B-A1022F15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0AD5551-5273-4380-99CE-5E2E34D95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327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729A64-F916-4961-9BCA-A59ED9E62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902240E-53DE-48D1-86F0-E12A9669FC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5A3C991-3FA6-4EA2-9615-856D98879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47D0AF-00FD-491E-B8CB-9043BFB73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5282562-AC12-4671-83D1-525BED781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359EFB-BD24-486F-A10B-FFC5AF82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100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1EDD6D-8CCE-47A6-84EC-AE6CFBF69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A852322-E003-4742-8003-ADB29EC2C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9A56B5-A0C9-4139-9331-84B5210D3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063C32-80C3-4E80-95B3-E04CBAD0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2916F5-138E-4BE1-A553-D04AE3EC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93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4EEBD4F-73BC-4C2C-83AF-0992902EC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3DB6C86-5221-4C26-A42E-61207F05D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D9D0C6-267D-4FF5-8B1F-86E2E36F4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2C1402-5032-4539-A982-808F9CCA4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DE9B93-7EB7-4411-8A29-C27C95F1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510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AADE7D9-D0BC-4D6F-BE9B-B0640F80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7FA33A-3F02-446A-B759-F78BBE80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595DDD-FE34-432E-8489-5B97ACD4C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B271C-4888-4D57-9F8E-59F89E171FDD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3583C1-167C-4E65-808B-81CA5CC70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0A1810-3B60-46AD-8AC6-08DBD5521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D1B21-A4B4-46F5-A017-771EE48C1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80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DE1E8D-ADE8-4229-930B-B8996F010D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Georgia" panose="02040502050405020303" pitchFamily="18" charset="0"/>
              </a:rPr>
              <a:t>Painting The 71 Vibe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D13E19-CDBE-428B-9A4E-ABC425AAE2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Georgia" panose="02040502050405020303" pitchFamily="18" charset="0"/>
              </a:rPr>
              <a:t>Part III Section A – Painting the Figure</a:t>
            </a:r>
          </a:p>
        </p:txBody>
      </p:sp>
    </p:spTree>
    <p:extLst>
      <p:ext uri="{BB962C8B-B14F-4D97-AF65-F5344CB8AC3E}">
        <p14:creationId xmlns:p14="http://schemas.microsoft.com/office/powerpoint/2010/main" xmlns="" val="129921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1ED2C09-F469-452F-9A02-E70951A51A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66B20D1-0904-4EB5-B827-B9FF9ECBADC3}"/>
              </a:ext>
            </a:extLst>
          </p:cNvPr>
          <p:cNvSpPr txBox="1"/>
          <p:nvPr/>
        </p:nvSpPr>
        <p:spPr>
          <a:xfrm>
            <a:off x="1274808" y="5500467"/>
            <a:ext cx="9642383" cy="1200329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 always try to paint the figure from the inside out, as if a were dressing the figure. Therefore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 usually paint the flesh tones first. For African flesh, I find burnt umber from Vallejo is often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best choice. I use a number 1 size brush for this activity. This is a nice big brush but has a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nice sharpened tip. It holds a good amount of paint and makes for fewer brush strokes. </a:t>
            </a:r>
          </a:p>
        </p:txBody>
      </p:sp>
    </p:spTree>
    <p:extLst>
      <p:ext uri="{BB962C8B-B14F-4D97-AF65-F5344CB8AC3E}">
        <p14:creationId xmlns:p14="http://schemas.microsoft.com/office/powerpoint/2010/main" xmlns="" val="123832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370E6C1-983A-4EF6-9229-A511E47ECF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2899" t="10434" r="12899" b="28309"/>
          <a:stretch/>
        </p:blipFill>
        <p:spPr>
          <a:xfrm>
            <a:off x="-1205948" y="0"/>
            <a:ext cx="13397947" cy="615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547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5E9AFE5-C410-4D49-A059-A41B957417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40" b="33140"/>
          <a:stretch/>
        </p:blipFill>
        <p:spPr>
          <a:xfrm>
            <a:off x="0" y="-1"/>
            <a:ext cx="12235858" cy="49298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895C152-B81B-47C6-96E0-D7952A4430C3}"/>
              </a:ext>
            </a:extLst>
          </p:cNvPr>
          <p:cNvSpPr txBox="1"/>
          <p:nvPr/>
        </p:nvSpPr>
        <p:spPr>
          <a:xfrm>
            <a:off x="2110154" y="5514535"/>
            <a:ext cx="8079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underside of the helmet gets a much smaller brush but the same color for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African flesh.</a:t>
            </a:r>
          </a:p>
        </p:txBody>
      </p:sp>
    </p:spTree>
    <p:extLst>
      <p:ext uri="{BB962C8B-B14F-4D97-AF65-F5344CB8AC3E}">
        <p14:creationId xmlns:p14="http://schemas.microsoft.com/office/powerpoint/2010/main" xmlns="" val="3055167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6B5610E-2FD8-441F-875F-F784CF83E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872EC3-69D8-43A5-8548-98D67C49E7FD}"/>
              </a:ext>
            </a:extLst>
          </p:cNvPr>
          <p:cNvSpPr txBox="1"/>
          <p:nvPr/>
        </p:nvSpPr>
        <p:spPr>
          <a:xfrm>
            <a:off x="470902" y="5934670"/>
            <a:ext cx="11250196" cy="923330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For Caucasian flesh I will start with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Mig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A-118 Basic skin tone. There are a few steps to painting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Caucasian flesh due to its lighter tone. Tudor did Caucasian flesh very poorly back in the day. The reason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for this was the tone was unrealistically pale and even.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Hogleg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players had the skin tone of the walking dead.</a:t>
            </a:r>
          </a:p>
        </p:txBody>
      </p:sp>
    </p:spTree>
    <p:extLst>
      <p:ext uri="{BB962C8B-B14F-4D97-AF65-F5344CB8AC3E}">
        <p14:creationId xmlns:p14="http://schemas.microsoft.com/office/powerpoint/2010/main" xmlns="" val="33407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6C34DDA-0D50-4D69-8DCD-60A174F7D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E5D49FAC-CE68-494F-8B8D-5ACF5DEE733B}"/>
              </a:ext>
            </a:extLst>
          </p:cNvPr>
          <p:cNvCxnSpPr>
            <a:cxnSpLocks/>
          </p:cNvCxnSpPr>
          <p:nvPr/>
        </p:nvCxnSpPr>
        <p:spPr>
          <a:xfrm flipH="1">
            <a:off x="6096000" y="1631852"/>
            <a:ext cx="4947138" cy="179714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967B269-13AD-40FF-85FD-42FD72C4276F}"/>
              </a:ext>
            </a:extLst>
          </p:cNvPr>
          <p:cNvSpPr txBox="1"/>
          <p:nvPr/>
        </p:nvSpPr>
        <p:spPr>
          <a:xfrm>
            <a:off x="10944664" y="1447186"/>
            <a:ext cx="11929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A-118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/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 again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used a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number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 Brush</a:t>
            </a:r>
          </a:p>
        </p:txBody>
      </p:sp>
    </p:spTree>
    <p:extLst>
      <p:ext uri="{BB962C8B-B14F-4D97-AF65-F5344CB8AC3E}">
        <p14:creationId xmlns:p14="http://schemas.microsoft.com/office/powerpoint/2010/main" xmlns="" val="30400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B42ABE5-9E45-4876-AE84-D4ED9B5C3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E71716D7-4FD5-43D1-A377-4E4F84ED4C81}"/>
              </a:ext>
            </a:extLst>
          </p:cNvPr>
          <p:cNvCxnSpPr>
            <a:cxnSpLocks/>
          </p:cNvCxnSpPr>
          <p:nvPr/>
        </p:nvCxnSpPr>
        <p:spPr>
          <a:xfrm flipH="1">
            <a:off x="6386732" y="1899138"/>
            <a:ext cx="3545059" cy="1631853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649D2B-CB73-4EC5-8B92-9EC946D6B954}"/>
              </a:ext>
            </a:extLst>
          </p:cNvPr>
          <p:cNvSpPr txBox="1"/>
          <p:nvPr/>
        </p:nvSpPr>
        <p:spPr>
          <a:xfrm>
            <a:off x="9931791" y="1714472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A-119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E9ABAD-5032-4DFE-B847-483FB181475A}"/>
              </a:ext>
            </a:extLst>
          </p:cNvPr>
          <p:cNvSpPr txBox="1"/>
          <p:nvPr/>
        </p:nvSpPr>
        <p:spPr>
          <a:xfrm>
            <a:off x="9200271" y="2715064"/>
            <a:ext cx="2925801" cy="954107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necks under the helmet line is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done using the next darkest color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 the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fleshtone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set. I used the 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Brush once again for this job.</a:t>
            </a:r>
          </a:p>
        </p:txBody>
      </p:sp>
    </p:spTree>
    <p:extLst>
      <p:ext uri="{BB962C8B-B14F-4D97-AF65-F5344CB8AC3E}">
        <p14:creationId xmlns:p14="http://schemas.microsoft.com/office/powerpoint/2010/main" xmlns="" val="872590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9FD85DD-9DE7-42E4-9AA0-954EF9579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EDDAEFC-A0A4-4EAA-B7C4-5C9E73AC9592}"/>
              </a:ext>
            </a:extLst>
          </p:cNvPr>
          <p:cNvSpPr txBox="1"/>
          <p:nvPr/>
        </p:nvSpPr>
        <p:spPr>
          <a:xfrm>
            <a:off x="2264899" y="267286"/>
            <a:ext cx="6965368" cy="369332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reason for using the darker color on the next is explained later.</a:t>
            </a:r>
          </a:p>
        </p:txBody>
      </p:sp>
    </p:spTree>
    <p:extLst>
      <p:ext uri="{BB962C8B-B14F-4D97-AF65-F5344CB8AC3E}">
        <p14:creationId xmlns:p14="http://schemas.microsoft.com/office/powerpoint/2010/main" xmlns="" val="407811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CE0D14A-67C9-419E-896F-744D5F05EE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B5637B-1EEC-4969-8B06-4F489A35041D}"/>
              </a:ext>
            </a:extLst>
          </p:cNvPr>
          <p:cNvSpPr txBox="1"/>
          <p:nvPr/>
        </p:nvSpPr>
        <p:spPr>
          <a:xfrm>
            <a:off x="1266092" y="3235570"/>
            <a:ext cx="10443885" cy="1077218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When possible, I avoid mixing colors for painting military units of entire football teams. Getting the blend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100% correct when adding items to the units or teams later becomes problematic. For the Skins and Cowboys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of the early 70s, no one makes the proper colors. So, I blend and simply write down the mix in a record book. For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Skins, the uniform color I made was about 80% Burnt Red and 20% Flat Red, both from Vallejo.</a:t>
            </a:r>
          </a:p>
        </p:txBody>
      </p:sp>
    </p:spTree>
    <p:extLst>
      <p:ext uri="{BB962C8B-B14F-4D97-AF65-F5344CB8AC3E}">
        <p14:creationId xmlns:p14="http://schemas.microsoft.com/office/powerpoint/2010/main" xmlns="" val="952049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20B6048-7199-43CD-B367-7C44C4ADF6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59CBE2-C7C7-479B-B699-43FC1C5F66DD}"/>
              </a:ext>
            </a:extLst>
          </p:cNvPr>
          <p:cNvSpPr txBox="1"/>
          <p:nvPr/>
        </p:nvSpPr>
        <p:spPr>
          <a:xfrm>
            <a:off x="1524000" y="520505"/>
            <a:ext cx="9475671" cy="646331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For the pants I used AK Interactive Faded Yellow and Vallejo Game Colors Gold Brown in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50/50% mix.</a:t>
            </a:r>
          </a:p>
        </p:txBody>
      </p:sp>
    </p:spTree>
    <p:extLst>
      <p:ext uri="{BB962C8B-B14F-4D97-AF65-F5344CB8AC3E}">
        <p14:creationId xmlns:p14="http://schemas.microsoft.com/office/powerpoint/2010/main" xmlns="" val="823782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3AD5EC-2109-4AAD-97A4-18FD8CB48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87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04AE4FB-22B2-4B17-A174-801121080D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7DAB03E-7AB1-47F6-92C3-9620B34BEE17}"/>
              </a:ext>
            </a:extLst>
          </p:cNvPr>
          <p:cNvSpPr txBox="1"/>
          <p:nvPr/>
        </p:nvSpPr>
        <p:spPr>
          <a:xfrm>
            <a:off x="1172308" y="5934670"/>
            <a:ext cx="10464724" cy="923330"/>
          </a:xfrm>
          <a:prstGeom prst="rect">
            <a:avLst/>
          </a:prstGeom>
          <a:solidFill>
            <a:srgbClr val="00863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figure in back is my control figure. As I noted in the previous part, white primed figures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take many layers of paint to cover. The pants and helmets took four coats on the white primed figure.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gray primed figure only took two for each color.</a:t>
            </a:r>
          </a:p>
        </p:txBody>
      </p:sp>
    </p:spTree>
    <p:extLst>
      <p:ext uri="{BB962C8B-B14F-4D97-AF65-F5344CB8AC3E}">
        <p14:creationId xmlns:p14="http://schemas.microsoft.com/office/powerpoint/2010/main" xmlns="" val="3360119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Custom</PresentationFormat>
  <Paragraphs>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Painting The 71 Vibe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The 71 Vibe</dc:title>
  <dc:creator>Dell</dc:creator>
  <cp:lastModifiedBy>Owner</cp:lastModifiedBy>
  <cp:revision>1</cp:revision>
  <dcterms:created xsi:type="dcterms:W3CDTF">2020-02-23T21:42:35Z</dcterms:created>
  <dcterms:modified xsi:type="dcterms:W3CDTF">2021-08-26T16:02:51Z</dcterms:modified>
</cp:coreProperties>
</file>