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200A4A-BDC6-48D6-AFBA-49AFEA43B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5E50181-BE32-4761-AE81-8A3DE1E8D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8EDD10-90B5-4854-B3B0-2579FE456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73F3CE-345E-4200-86EF-F3675E30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94F059-6E0E-4F20-B6F7-E0CEAAC06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178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44536C-4F1B-4177-A281-9E70584D9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E6E530-B4D2-4DBA-8118-F35FF01FE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943549-D6BB-4C09-B024-2A33E3E7A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71D483-898D-42E2-A2C2-018C2E3C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A793D6-27E1-4246-B0CD-DFC02ECFB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1880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C2F887-C2B7-4C92-AB52-63F87C1C2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8C7AF00-5949-401E-9E72-173A8581D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A415BB-AA71-443A-9718-F9527B072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2BB6F3-E3B3-4231-94F8-1998BC6B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678034-C5D5-43A6-9C8E-52B885EA4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85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D960C1-4424-4DDB-B0BD-0E440A28D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0534B4-064F-4681-8940-E016999A5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C982EB-C527-4332-9DAC-E69AA2BB3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D1D16C8-8042-4C69-87FE-87F7F0A5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9A69740-5E58-4C78-9F9E-546A8DC4F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AD473C2-F71F-4F9B-9ECD-2000BD9A7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651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F2F7A8-64E2-4A58-B10B-7344EE849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A0541EA-2B71-4A20-9D12-F696919FF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A2E74E1-7594-44C6-9666-100067667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F08FED8-F148-42B6-B4E7-5808FE4B58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F23D6C2-4320-41BD-8B20-29634369B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F6A0C45-7C01-4D0A-83F3-563FF8E66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B90F81D-859A-4849-B75B-647BD4C2F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7C7BD28-E7C1-4C09-97BD-35C2B3223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622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4CFA1E-2739-43D3-8955-E33C5E013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077FFD8-B8BC-47D8-B5C3-FB5F8C95B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B42E61D-D217-46FE-B499-B8931E03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3C7EA72-7EF4-4385-9B9A-FF46D1635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695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A5BEFDD-922C-447E-901E-E66B1EA5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ACD675-A5A6-4213-B142-6D9F444C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01E5D22-0786-4F9F-ADD9-F456AAFDF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800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CB1C41-328A-4B00-B05C-B7EB655F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413657-D171-4FFB-B1CB-13DD02E7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0D79C22-D9DB-41DC-B860-9F49870F8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98DC34-5C7D-4DCD-9394-6BAB73D5C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D817E8-751F-4BC8-B935-4DA3A4A2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F763A2F-CA31-4BFD-8769-B4639700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507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E2450-52D4-4AB8-BB99-AEDDF00D7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C2D869F-20EE-45A8-B7C9-A59F6BB009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453B69-3B54-4427-9421-1E04DAFE4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55970C9-C0FE-4F0D-87A8-FC02FA32B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C4B1229-B608-4B35-90BB-D5255224D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A96F58-0FAD-42A7-94AC-D6368B8E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055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7FDD0-3108-4F3D-85DC-F6F61BE8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7054216-4434-4A5C-B231-CF61F8810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DCE991-EB3F-458C-8584-7EF6C5FF1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E01402-4868-4733-B1E0-311181F1C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807F6C-3161-4924-BA37-E72BF191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058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81FC622-9F46-456A-86B4-BF3282878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54CCEDE-63D2-4959-AD05-B5B19E6F2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34984A0-9D0F-4E80-A1EC-95967E516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04BEBA4-3054-41F4-A550-15E468E4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F7671D-8A39-49CC-9539-4C656317C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279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3909363-0131-44C8-970F-0854080C0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D1116FE-0C51-4F14-A772-F63F6A042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757F32-4783-43DF-BB38-2F21B1DD4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97B95-3314-4A49-9757-F9E5668C8F36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D01878-166C-45AD-B6D2-568ED234AF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EECC60-FBB7-436D-9C4E-C1B6B0661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9E48A-5E34-4A10-9CB5-01CB4266AD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75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727AEB-2808-4C6C-9AB4-2D1CD0864A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Painting the 71 Vibe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4AF7B6E-9C9E-4ECB-9001-3A7F31DEA4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Part IV – Decal Application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773128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5943E2E-8857-45B8-9F8D-6488C8B9D7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16C1E7E-49AF-497E-BC2E-6005CC431CCA}"/>
              </a:ext>
            </a:extLst>
          </p:cNvPr>
          <p:cNvSpPr txBox="1"/>
          <p:nvPr/>
        </p:nvSpPr>
        <p:spPr>
          <a:xfrm>
            <a:off x="1153632" y="6133514"/>
            <a:ext cx="10360529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always keep multiple bottles of this on hand. I used it for decals of all kinds. It is the best available.</a:t>
            </a:r>
          </a:p>
        </p:txBody>
      </p:sp>
    </p:spTree>
    <p:extLst>
      <p:ext uri="{BB962C8B-B14F-4D97-AF65-F5344CB8AC3E}">
        <p14:creationId xmlns:p14="http://schemas.microsoft.com/office/powerpoint/2010/main" xmlns="" val="1229599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583E747-E12D-428F-A0AE-A4B230FA2B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31E0C43-DD64-4E52-A021-3168DBFF092A}"/>
              </a:ext>
            </a:extLst>
          </p:cNvPr>
          <p:cNvSpPr txBox="1"/>
          <p:nvPr/>
        </p:nvSpPr>
        <p:spPr>
          <a:xfrm>
            <a:off x="3446585" y="5725551"/>
            <a:ext cx="4733988" cy="40011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Georgia" panose="02040502050405020303" pitchFamily="18" charset="0"/>
              </a:rPr>
              <a:t>Solvaset</a:t>
            </a:r>
            <a:r>
              <a:rPr lang="en-US" sz="2000" dirty="0">
                <a:solidFill>
                  <a:schemeClr val="bg1"/>
                </a:solidFill>
                <a:latin typeface="Georgia" panose="02040502050405020303" pitchFamily="18" charset="0"/>
              </a:rPr>
              <a:t> goes on, just a drop is required.</a:t>
            </a:r>
          </a:p>
        </p:txBody>
      </p:sp>
    </p:spTree>
    <p:extLst>
      <p:ext uri="{BB962C8B-B14F-4D97-AF65-F5344CB8AC3E}">
        <p14:creationId xmlns:p14="http://schemas.microsoft.com/office/powerpoint/2010/main" xmlns="" val="3599971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ADC984A-F8A8-46E4-8951-72FD26C421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9E1B6C8-C5A0-47A4-B656-8EA6034B30A3}"/>
              </a:ext>
            </a:extLst>
          </p:cNvPr>
          <p:cNvSpPr txBox="1"/>
          <p:nvPr/>
        </p:nvSpPr>
        <p:spPr>
          <a:xfrm>
            <a:off x="3319975" y="5683348"/>
            <a:ext cx="5674951" cy="40011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eorgia" panose="02040502050405020303" pitchFamily="18" charset="0"/>
              </a:rPr>
              <a:t>I used a small paintbrush to add a drop of water.</a:t>
            </a:r>
          </a:p>
        </p:txBody>
      </p:sp>
    </p:spTree>
    <p:extLst>
      <p:ext uri="{BB962C8B-B14F-4D97-AF65-F5344CB8AC3E}">
        <p14:creationId xmlns:p14="http://schemas.microsoft.com/office/powerpoint/2010/main" xmlns="" val="1703347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AB4881-4EEB-4E50-87A2-BB23760CB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9B0160-76FB-4999-8E17-1F15B7DAF66A}"/>
              </a:ext>
            </a:extLst>
          </p:cNvPr>
          <p:cNvSpPr txBox="1"/>
          <p:nvPr/>
        </p:nvSpPr>
        <p:spPr>
          <a:xfrm>
            <a:off x="1098478" y="3981157"/>
            <a:ext cx="10392589" cy="20313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first apply a bit of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</a:rPr>
              <a:t>Solvaset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 and then a bit of water. The water enables you to adjust the position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0f the decals. If you fail to do this, you will not be able to move the decal once it makes contact with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</a:rPr>
              <a:t>Solvaset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 and it will be stuck in place. I always do the helmet stripes, if required, first. I adjust the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position and then drain the excess fluid off of the head. You can still adjust at this point. But only for</a:t>
            </a:r>
          </a:p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A few minutes. 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</a:rPr>
              <a:t>Solvaset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 works fairly quickly and begins turn the decal into an almost gel-like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substance. If conforms with the contours of the figure and grabs the surface extremely well.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54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44BCB04-A3C2-4FEE-BEA5-1A335341C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B700E0E-94D1-49CD-B9BC-F9316716BCC9}"/>
              </a:ext>
            </a:extLst>
          </p:cNvPr>
          <p:cNvSpPr txBox="1"/>
          <p:nvPr/>
        </p:nvSpPr>
        <p:spPr>
          <a:xfrm>
            <a:off x="1524000" y="5498177"/>
            <a:ext cx="9884437" cy="120032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place my decals in a small plastic box (insert) and after a few moments, I use a paintbrush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to move the paper, allowing the decals to slide off upside down. I then apply them to the figure,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afterward draining the fluid as described above. Important note, let the decal on the helmet dry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and move next to the jersey names. Helmet logos come later and one side at a time.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030F0A9-EFA6-4547-9E91-2A04D88326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059551" y="1361901"/>
            <a:ext cx="4817945" cy="361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7251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D03A67A-A019-4598-B59F-E55242C332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487" t="19488" r="24974" b="26564"/>
          <a:stretch/>
        </p:blipFill>
        <p:spPr>
          <a:xfrm>
            <a:off x="0" y="0"/>
            <a:ext cx="6241563" cy="43891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A40F5E8-DB1C-4AAE-9254-E5D86A3FBC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02" t="26872" r="24668" b="9129"/>
          <a:stretch/>
        </p:blipFill>
        <p:spPr>
          <a:xfrm>
            <a:off x="7507458" y="0"/>
            <a:ext cx="4684542" cy="43891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654166-8544-4589-92ED-D2058C8A9CF9}"/>
              </a:ext>
            </a:extLst>
          </p:cNvPr>
          <p:cNvSpPr txBox="1"/>
          <p:nvPr/>
        </p:nvSpPr>
        <p:spPr>
          <a:xfrm>
            <a:off x="390752" y="5486399"/>
            <a:ext cx="11410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Do the sleeve stripes next, which are a pain in the….sleeve to adjust. Follow this with the large jersey numbers,</a:t>
            </a:r>
          </a:p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Going front to back. The order here is important.</a:t>
            </a:r>
          </a:p>
        </p:txBody>
      </p:sp>
    </p:spTree>
    <p:extLst>
      <p:ext uri="{BB962C8B-B14F-4D97-AF65-F5344CB8AC3E}">
        <p14:creationId xmlns:p14="http://schemas.microsoft.com/office/powerpoint/2010/main" xmlns="" val="1752238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D9373CA-729C-4FD3-9A68-32D4ECF756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F57A14A-8697-4EC8-BA87-E39AFCD9751A}"/>
              </a:ext>
            </a:extLst>
          </p:cNvPr>
          <p:cNvSpPr/>
          <p:nvPr/>
        </p:nvSpPr>
        <p:spPr>
          <a:xfrm>
            <a:off x="2851052" y="5443249"/>
            <a:ext cx="6096000" cy="92333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Do one side of the helmet logos next. Either side will do, but be consistent. Move in the same figure order with each step, allowing drying time for each.</a:t>
            </a:r>
          </a:p>
        </p:txBody>
      </p:sp>
    </p:spTree>
    <p:extLst>
      <p:ext uri="{BB962C8B-B14F-4D97-AF65-F5344CB8AC3E}">
        <p14:creationId xmlns:p14="http://schemas.microsoft.com/office/powerpoint/2010/main" xmlns="" val="2488637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56FB86A-3CFB-463A-8B5F-933BC67D50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E95CA2A-5C2E-415F-B104-9F16AC7252C7}"/>
              </a:ext>
            </a:extLst>
          </p:cNvPr>
          <p:cNvSpPr/>
          <p:nvPr/>
        </p:nvSpPr>
        <p:spPr>
          <a:xfrm>
            <a:off x="2682240" y="5260369"/>
            <a:ext cx="6096000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Do the small shoulder numbers next if appropriate.</a:t>
            </a:r>
          </a:p>
        </p:txBody>
      </p:sp>
    </p:spTree>
    <p:extLst>
      <p:ext uri="{BB962C8B-B14F-4D97-AF65-F5344CB8AC3E}">
        <p14:creationId xmlns:p14="http://schemas.microsoft.com/office/powerpoint/2010/main" xmlns="" val="4023086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3FA2A8F-8E47-42D8-9D24-A4F1FB714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12700A5-FC22-4C1A-AAED-85F7ACDCA0DA}"/>
              </a:ext>
            </a:extLst>
          </p:cNvPr>
          <p:cNvSpPr txBox="1"/>
          <p:nvPr/>
        </p:nvSpPr>
        <p:spPr>
          <a:xfrm>
            <a:off x="1809409" y="5276201"/>
            <a:ext cx="8573181" cy="707886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eorgia" panose="02040502050405020303" pitchFamily="18" charset="0"/>
              </a:rPr>
              <a:t>Now you can apply the other side of the helmet logo decals. The leg stripes</a:t>
            </a:r>
            <a:br>
              <a:rPr lang="en-US" sz="20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000" dirty="0">
                <a:solidFill>
                  <a:schemeClr val="bg1"/>
                </a:solidFill>
                <a:latin typeface="Georgia" panose="02040502050405020303" pitchFamily="18" charset="0"/>
              </a:rPr>
              <a:t>come next.</a:t>
            </a:r>
          </a:p>
        </p:txBody>
      </p:sp>
    </p:spTree>
    <p:extLst>
      <p:ext uri="{BB962C8B-B14F-4D97-AF65-F5344CB8AC3E}">
        <p14:creationId xmlns:p14="http://schemas.microsoft.com/office/powerpoint/2010/main" xmlns="" val="94369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F10437C-AC0C-4DEE-BFD7-36E5CB777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810F789-98E7-4515-A028-C326C10364E7}"/>
              </a:ext>
            </a:extLst>
          </p:cNvPr>
          <p:cNvSpPr/>
          <p:nvPr/>
        </p:nvSpPr>
        <p:spPr>
          <a:xfrm>
            <a:off x="2780714" y="5105624"/>
            <a:ext cx="6096000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Finally, do the leg stripes. Again one side per figure, then the other. Drain the fluid as you go.</a:t>
            </a:r>
          </a:p>
        </p:txBody>
      </p:sp>
    </p:spTree>
    <p:extLst>
      <p:ext uri="{BB962C8B-B14F-4D97-AF65-F5344CB8AC3E}">
        <p14:creationId xmlns:p14="http://schemas.microsoft.com/office/powerpoint/2010/main" xmlns="" val="1651078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5280086-2420-43FF-88E9-097A16AA83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49" r="8051" b="28821"/>
          <a:stretch/>
        </p:blipFill>
        <p:spPr>
          <a:xfrm>
            <a:off x="0" y="0"/>
            <a:ext cx="6618465" cy="4206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3F2B731-DDDA-459E-A124-7B3C1B7D57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5" t="13333" r="24974" b="11590"/>
          <a:stretch/>
        </p:blipFill>
        <p:spPr>
          <a:xfrm>
            <a:off x="6962932" y="1"/>
            <a:ext cx="5229068" cy="42062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7872840-4955-4FDC-83A2-D1626E6139B5}"/>
              </a:ext>
            </a:extLst>
          </p:cNvPr>
          <p:cNvSpPr/>
          <p:nvPr/>
        </p:nvSpPr>
        <p:spPr>
          <a:xfrm>
            <a:off x="2710375" y="4866473"/>
            <a:ext cx="6618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Now, walk away. No matter how tempted you are to finish. Your patience will be rewarded.  -  Alton Brown on Good Eats</a:t>
            </a:r>
          </a:p>
        </p:txBody>
      </p:sp>
    </p:spTree>
    <p:extLst>
      <p:ext uri="{BB962C8B-B14F-4D97-AF65-F5344CB8AC3E}">
        <p14:creationId xmlns:p14="http://schemas.microsoft.com/office/powerpoint/2010/main" xmlns="" val="390086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1BE8DEC-215C-4204-89CE-0F85F0BF6C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64" r="28666"/>
          <a:stretch/>
        </p:blipFill>
        <p:spPr>
          <a:xfrm>
            <a:off x="0" y="0"/>
            <a:ext cx="391081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BFBC5AE-A8BA-4D52-B5AB-0B1BE6A4C0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9412"/>
          <a:stretch/>
        </p:blipFill>
        <p:spPr>
          <a:xfrm>
            <a:off x="3910818" y="0"/>
            <a:ext cx="8290561" cy="43891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1EED67-C3EB-4590-ABDB-1B9E0130D396}"/>
              </a:ext>
            </a:extLst>
          </p:cNvPr>
          <p:cNvSpPr txBox="1"/>
          <p:nvPr/>
        </p:nvSpPr>
        <p:spPr>
          <a:xfrm>
            <a:off x="4262510" y="5261317"/>
            <a:ext cx="75135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After at least an hour passes, go back and coat every decal with another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fairly generous application of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</a:rPr>
              <a:t>Solvaset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. Let this dry thoroughly. This will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ensure complete adherence to the contours of the figure.</a:t>
            </a:r>
          </a:p>
        </p:txBody>
      </p:sp>
    </p:spTree>
    <p:extLst>
      <p:ext uri="{BB962C8B-B14F-4D97-AF65-F5344CB8AC3E}">
        <p14:creationId xmlns:p14="http://schemas.microsoft.com/office/powerpoint/2010/main" xmlns="" val="3311989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C1143AC-AEDF-4FB7-9D69-34E996C8C5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2C48E90-F92B-4B74-8990-468419DF85D8}"/>
              </a:ext>
            </a:extLst>
          </p:cNvPr>
          <p:cNvSpPr txBox="1"/>
          <p:nvPr/>
        </p:nvSpPr>
        <p:spPr>
          <a:xfrm>
            <a:off x="1278815" y="5190979"/>
            <a:ext cx="9634369" cy="120032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If you want to do socks, that is the final step. I always cut them a bit long so the will fold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over each other. The socks are the most difficult part of this process. It is really not necessary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for most teams, and takes multiple adjustments and three applications of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</a:rPr>
              <a:t>Solvaset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. I have 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done this for the Redskins, Pats and Dolphins, all of which had distinctive socks.</a:t>
            </a:r>
          </a:p>
        </p:txBody>
      </p:sp>
    </p:spTree>
    <p:extLst>
      <p:ext uri="{BB962C8B-B14F-4D97-AF65-F5344CB8AC3E}">
        <p14:creationId xmlns:p14="http://schemas.microsoft.com/office/powerpoint/2010/main" xmlns="" val="4179759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8ACA70B-1701-45F6-A196-FD5F6BD467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551"/>
            <a:ext cx="5931875" cy="44489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FDCBE28-765A-4374-A73F-EEA49C732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1989" y="-10552"/>
            <a:ext cx="5960012" cy="44700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F259C3E-6BA6-4987-98DC-E16FC6C40F58}"/>
              </a:ext>
            </a:extLst>
          </p:cNvPr>
          <p:cNvSpPr txBox="1"/>
          <p:nvPr/>
        </p:nvSpPr>
        <p:spPr>
          <a:xfrm>
            <a:off x="1702191" y="5373858"/>
            <a:ext cx="7261924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The next few steps will help with the socks, but this will be in part V.</a:t>
            </a:r>
          </a:p>
        </p:txBody>
      </p:sp>
    </p:spTree>
    <p:extLst>
      <p:ext uri="{BB962C8B-B14F-4D97-AF65-F5344CB8AC3E}">
        <p14:creationId xmlns:p14="http://schemas.microsoft.com/office/powerpoint/2010/main" xmlns="" val="102653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302</Words>
  <Application>Microsoft Office PowerPoint</Application>
  <PresentationFormat>Custom</PresentationFormat>
  <Paragraphs>18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Painting the 71 Vibe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Painting the 71 Vibe</dc:title>
  <dc:creator>Dell</dc:creator>
  <cp:lastModifiedBy>Owner</cp:lastModifiedBy>
  <cp:revision>8</cp:revision>
  <dcterms:created xsi:type="dcterms:W3CDTF">2020-02-24T16:28:45Z</dcterms:created>
  <dcterms:modified xsi:type="dcterms:W3CDTF">2021-08-26T15:59:59Z</dcterms:modified>
</cp:coreProperties>
</file>