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43E07C-33B0-4AA9-9941-8967E1CD9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242BAEB-7FD3-44BD-A0AB-7A5CFF4174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D49AE7-31A8-4F30-B1A1-FABC6B1BF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B0E2C3-FC49-4D48-A0F1-FF79E8970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EA23C4-E17F-46BA-BFAC-5CE57FDB1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3270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650D6E-BBD9-4B89-B9DB-D32F53690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271085-5C0E-4E88-9AD8-D496B7D55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78FD7C-1358-4B18-9DFA-07EEEA712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597CEB-6E24-4AC4-9BF9-9730B711C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7D6E6B-1587-48ED-9702-061DD4A3E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735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FDC011-CB94-4649-9A15-DE084D274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427245-28D3-44BF-9F3B-CA2597596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637B4C-47F9-4D9C-8402-DDBD20945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634866-96AB-4DCA-B1DF-9FB76548A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C63AC7-B327-4EAA-95EB-9BEABB2B8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106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D7A0D0-5723-4B66-BBD3-F350B39F9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ADF212-B74A-4745-8EC1-1F551C659A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99B9E7-CF9B-4D8F-AEC2-146A0297F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D7A8F39-6DE5-487A-BF4E-5860FE060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1CC521-8231-4030-A48A-3DAFA1900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E2BA1D6-32C5-45BF-845E-2484A48D0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1293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4E94DB-524D-4239-A1AC-9B250D494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03171CA-AD7D-47CD-818A-56EEE9669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E574ECE-D1C5-4CAF-A4E4-5AD721EE7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9A9E055-5A5B-45BA-98D6-828EE380D2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D544826-B797-4351-9DD1-D78EA826A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19B5C49-6955-4F92-AEAD-6BB7846DD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7944C85-DCC6-41B5-91B4-6010D8D41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6F539A5-BA33-406A-8EA6-4ACD70D8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493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3A6884-C8D4-4EB5-A945-05E5CF530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9E0FEC4-8C7F-4149-94C0-D43EFA6FC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7641994-2BE3-4192-B522-48F9221D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20D7827-5C54-4733-88A9-F73774038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475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C0C8DCF-3F80-48CF-9A6B-EAF70E468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FAB02DF-E8A4-4083-A64C-8194D8AF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80268CA-E0CC-4CC7-8914-C4DA47290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395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B925D7-8F4B-4666-B536-251FD3F0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371114-69D6-4FD4-844D-471643A01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0C2C24-ACDE-4581-A890-CB06CE0D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548EEB8-7448-41F7-94FC-1B04B16A0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3DA8911-E8FA-4B24-BB0F-164911819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830557-1DC8-4673-A6F5-4472DFED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6537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A4D3EB-D81A-4D6E-B923-5BDE4AFC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EE67E36-F44F-4DE9-BF16-8F67FA0640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98B29B4-485B-4518-A1E0-9C4E6A65D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8A0D9E1-0210-4E0C-8C66-4F9EA6E7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F087407-E8C6-4E63-921A-647E87C77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58AF261-EF6D-485E-9416-BAC368BEC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862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3B15C5-09ED-4D8D-820E-FF581D771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C48D8BE-0DAF-4ED1-A5A6-98B966C2A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E15E250-686D-4433-A025-FA3EBBAC2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EBA73A-E007-4352-AC4D-7CDFCE727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E137C8-6493-4060-BC7B-DEFD6C0D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221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5C11B46-27D5-4382-8FD0-92B49AE1D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CE66AE2-7177-47B3-B849-13C12C9D3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891AD3-3801-4E7B-93A5-6F482293E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37C95C-D6A8-4790-A328-CF37869A4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622D9C-0A8D-44F7-B4E5-5EB692F7C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971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5F0F672-6E93-4A03-A1CC-3E5C15D47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B813B6-DC47-4F9D-9919-D479DE9B0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2EA47A-8F60-415B-AB10-413668487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C0317-A947-41A4-84CF-E07148242248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56E462-7BCB-47C1-ADD8-3F9883B69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647BDD-0FA3-40E1-8AEF-1617598C8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DC453-21AD-445C-A1FB-4F5325A58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287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A9F76B-D4B7-4F96-9063-039BAB4AF4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Painting The 71 Vibe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80B556-8435-4F2D-A6BA-05A04F1134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Final Part V – Face Masks and Finishing</a:t>
            </a:r>
          </a:p>
        </p:txBody>
      </p:sp>
    </p:spTree>
    <p:extLst>
      <p:ext uri="{BB962C8B-B14F-4D97-AF65-F5344CB8AC3E}">
        <p14:creationId xmlns:p14="http://schemas.microsoft.com/office/powerpoint/2010/main" xmlns="" val="2976498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38B340A-D2B6-4453-AC4D-37D07FCAE5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82" b="39077"/>
          <a:stretch/>
        </p:blipFill>
        <p:spPr>
          <a:xfrm>
            <a:off x="0" y="0"/>
            <a:ext cx="7457614" cy="36751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116DC9-B4DD-43AE-8F11-894122561E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32" t="36923" r="2360" b="13435"/>
          <a:stretch/>
        </p:blipFill>
        <p:spPr>
          <a:xfrm>
            <a:off x="0" y="3840480"/>
            <a:ext cx="7481453" cy="3017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571EBA7-4EEF-4FF1-8075-261CCBE63B7C}"/>
              </a:ext>
            </a:extLst>
          </p:cNvPr>
          <p:cNvSpPr txBox="1"/>
          <p:nvPr/>
        </p:nvSpPr>
        <p:spPr>
          <a:xfrm>
            <a:off x="7737231" y="1041009"/>
            <a:ext cx="450796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won’t spend a great deal of time on 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face mask application. I use Gridiron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Buzz throwback face masks which I </a:t>
            </a:r>
          </a:p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Usually order from Bryan Nutt when</a:t>
            </a:r>
          </a:p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order decals. I keep them on hand, and 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try to match the style I use on both home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and away jerseys. Use a quality super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glue and then leave these to dry for at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least an hour. This will prevent the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glue from clouding the varnish layers 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put on the figures for protection.</a:t>
            </a:r>
          </a:p>
          <a:p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7914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D8814FC-19DB-4668-B2E7-9942B3DEBF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858131" y="858129"/>
            <a:ext cx="6865035" cy="5148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01ADC5D-32EF-471D-82E2-18A299F73E94}"/>
              </a:ext>
            </a:extLst>
          </p:cNvPr>
          <p:cNvSpPr txBox="1"/>
          <p:nvPr/>
        </p:nvSpPr>
        <p:spPr>
          <a:xfrm>
            <a:off x="5641144" y="2975317"/>
            <a:ext cx="63304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use a non-yellowing Liquitex brush-on varnish to protect the decals. This is an important step as you will handle these figures frequently. If you skip this, I guarantee the decals will come off eventually. This step also prevents fading and yellowing. Let this dry thoroughly. If you are rough on your figures, apply a second coat and let that dry completely before moving on.</a:t>
            </a:r>
          </a:p>
          <a:p>
            <a:endParaRPr lang="en-US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589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90A3E2C-C024-44A8-AB1C-BEB7B40E4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AAD367-6781-489E-981D-D66371C49DB4}"/>
              </a:ext>
            </a:extLst>
          </p:cNvPr>
          <p:cNvSpPr txBox="1"/>
          <p:nvPr/>
        </p:nvSpPr>
        <p:spPr>
          <a:xfrm>
            <a:off x="1524000" y="5303520"/>
            <a:ext cx="10416634" cy="1477328"/>
          </a:xfrm>
          <a:prstGeom prst="rect">
            <a:avLst/>
          </a:prstGeom>
          <a:solidFill>
            <a:srgbClr val="9E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 then cover up the bases and helmets and use a spray matte varnish from Army Painter.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This will bring your figures to a dead-flat. This is not a required step, but the flat finish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allows all your hard work to be more realistic and more easily seen. The glare from gloss 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finishes covers up details and makes photography very difficult. This is a important aspect of 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the hobby for me. Take care to use short burst from around 6-8 inches in distance. Don’t over spray!</a:t>
            </a:r>
          </a:p>
        </p:txBody>
      </p:sp>
    </p:spTree>
    <p:extLst>
      <p:ext uri="{BB962C8B-B14F-4D97-AF65-F5344CB8AC3E}">
        <p14:creationId xmlns:p14="http://schemas.microsoft.com/office/powerpoint/2010/main" xmlns="" val="3624802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6BA34F9-6AF1-4BA1-A327-831A9C7FAC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BEA9107-4ECC-42E7-BAC9-785DAA2F6A1D}"/>
              </a:ext>
            </a:extLst>
          </p:cNvPr>
          <p:cNvSpPr txBox="1"/>
          <p:nvPr/>
        </p:nvSpPr>
        <p:spPr>
          <a:xfrm>
            <a:off x="1758462" y="6020972"/>
            <a:ext cx="9225602" cy="646331"/>
          </a:xfrm>
          <a:prstGeom prst="rect">
            <a:avLst/>
          </a:prstGeom>
          <a:solidFill>
            <a:srgbClr val="9E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The final step is a double, or even triple coat of Liquitex Gloss varnish on the helmets.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This makes the helmets look great and also helps to hold the face masks securely in place.</a:t>
            </a:r>
          </a:p>
        </p:txBody>
      </p:sp>
    </p:spTree>
    <p:extLst>
      <p:ext uri="{BB962C8B-B14F-4D97-AF65-F5344CB8AC3E}">
        <p14:creationId xmlns:p14="http://schemas.microsoft.com/office/powerpoint/2010/main" xmlns="" val="1966246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2A4F886-867E-4F3C-82D8-D2233712D7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CCC574-ACC9-4E0B-8639-7E6CE32AA1FE}"/>
              </a:ext>
            </a:extLst>
          </p:cNvPr>
          <p:cNvSpPr txBox="1"/>
          <p:nvPr/>
        </p:nvSpPr>
        <p:spPr>
          <a:xfrm>
            <a:off x="829994" y="6035040"/>
            <a:ext cx="10121682" cy="369332"/>
          </a:xfrm>
          <a:prstGeom prst="rect">
            <a:avLst/>
          </a:prstGeom>
          <a:solidFill>
            <a:srgbClr val="9E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The first coat should be fairly thin. I clean up anything dripping on to the jersey with an old brush.</a:t>
            </a:r>
          </a:p>
        </p:txBody>
      </p:sp>
    </p:spTree>
    <p:extLst>
      <p:ext uri="{BB962C8B-B14F-4D97-AF65-F5344CB8AC3E}">
        <p14:creationId xmlns:p14="http://schemas.microsoft.com/office/powerpoint/2010/main" xmlns="" val="1319965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0310FB-6914-459C-8FFB-CEF02270C8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DD83BBD-383E-451F-9597-2B7C4BBBBA84}"/>
              </a:ext>
            </a:extLst>
          </p:cNvPr>
          <p:cNvSpPr txBox="1"/>
          <p:nvPr/>
        </p:nvSpPr>
        <p:spPr>
          <a:xfrm>
            <a:off x="0" y="5936566"/>
            <a:ext cx="3698448" cy="369332"/>
          </a:xfrm>
          <a:prstGeom prst="rect">
            <a:avLst/>
          </a:prstGeom>
          <a:solidFill>
            <a:srgbClr val="9E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Second Coat can be a little thicker.</a:t>
            </a:r>
          </a:p>
        </p:txBody>
      </p:sp>
    </p:spTree>
    <p:extLst>
      <p:ext uri="{BB962C8B-B14F-4D97-AF65-F5344CB8AC3E}">
        <p14:creationId xmlns:p14="http://schemas.microsoft.com/office/powerpoint/2010/main" xmlns="" val="4203964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22E2C9E-F684-4398-9D36-D3EDC5C0D6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0D29ADB-3D1C-4102-85AE-6306897F4698}"/>
              </a:ext>
            </a:extLst>
          </p:cNvPr>
          <p:cNvSpPr txBox="1"/>
          <p:nvPr/>
        </p:nvSpPr>
        <p:spPr>
          <a:xfrm>
            <a:off x="1022335" y="5934670"/>
            <a:ext cx="10147330" cy="923330"/>
          </a:xfrm>
          <a:prstGeom prst="rect">
            <a:avLst/>
          </a:prstGeom>
          <a:solidFill>
            <a:srgbClr val="9E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After the third and final coat, I let the figures sit under a lamp and dry thoroughly. When I store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my figures, I keep them in plastic boxes standing upright and stored out of the light. This will act</a:t>
            </a:r>
            <a:b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as another factor of protection against fading and yellowing. These fellas are ready for The 71 Vibe!</a:t>
            </a:r>
          </a:p>
        </p:txBody>
      </p:sp>
    </p:spTree>
    <p:extLst>
      <p:ext uri="{BB962C8B-B14F-4D97-AF65-F5344CB8AC3E}">
        <p14:creationId xmlns:p14="http://schemas.microsoft.com/office/powerpoint/2010/main" xmlns="" val="3829066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0D8FCF5-D9B3-4147-9950-FB50AC7EB414}"/>
              </a:ext>
            </a:extLst>
          </p:cNvPr>
          <p:cNvSpPr txBox="1"/>
          <p:nvPr/>
        </p:nvSpPr>
        <p:spPr>
          <a:xfrm>
            <a:off x="1552128" y="2180492"/>
            <a:ext cx="90877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     Thanks for joining The 71 Vibe!</a:t>
            </a:r>
            <a:br>
              <a:rPr lang="en-US" sz="40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   Thanks for reading the documents.</a:t>
            </a:r>
            <a:br>
              <a:rPr lang="en-US" sz="40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000" dirty="0">
                <a:solidFill>
                  <a:schemeClr val="bg1"/>
                </a:solidFill>
                <a:latin typeface="Georgia" panose="02040502050405020303" pitchFamily="18" charset="0"/>
              </a:rPr>
              <a:t>I sincerely hope they are helpful to you.</a:t>
            </a:r>
          </a:p>
        </p:txBody>
      </p:sp>
    </p:spTree>
    <p:extLst>
      <p:ext uri="{BB962C8B-B14F-4D97-AF65-F5344CB8AC3E}">
        <p14:creationId xmlns:p14="http://schemas.microsoft.com/office/powerpoint/2010/main" xmlns="" val="420463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191</Words>
  <Application>Microsoft Office PowerPoint</Application>
  <PresentationFormat>Custom</PresentationFormat>
  <Paragraphs>12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Painting The 71 Vibe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Painting The 71 Vibe</dc:title>
  <dc:creator>Dell</dc:creator>
  <cp:lastModifiedBy>Owner</cp:lastModifiedBy>
  <cp:revision>5</cp:revision>
  <dcterms:created xsi:type="dcterms:W3CDTF">2020-02-25T14:01:12Z</dcterms:created>
  <dcterms:modified xsi:type="dcterms:W3CDTF">2021-08-26T15:58:20Z</dcterms:modified>
</cp:coreProperties>
</file>