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</p:sldIdLst>
  <p:sldSz cx="7772400" cy="1005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6" autoAdjust="0"/>
    <p:restoredTop sz="94660"/>
  </p:normalViewPr>
  <p:slideViewPr>
    <p:cSldViewPr snapToGrid="0">
      <p:cViewPr varScale="1">
        <p:scale>
          <a:sx n="45" d="100"/>
          <a:sy n="45" d="100"/>
        </p:scale>
        <p:origin x="127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F8F1C4-8F0A-4E86-A53A-A64BB92BCA1D}" type="datetimeFigureOut">
              <a:rPr lang="en-US" smtClean="0"/>
              <a:t>6/21/2022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36788" y="1143000"/>
            <a:ext cx="23844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B7EFA0-D916-4C76-BFE9-FF8ECF423A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9910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D94AE-915D-4C07-983C-A04BE5E68C27}" type="datetimeFigureOut">
              <a:rPr lang="en-US" smtClean="0"/>
              <a:t>6/21/2022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14355-1A2F-4DD1-8FC2-AA1FE8BF37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0716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D94AE-915D-4C07-983C-A04BE5E68C27}" type="datetimeFigureOut">
              <a:rPr lang="en-US" smtClean="0"/>
              <a:t>6/21/2022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14355-1A2F-4DD1-8FC2-AA1FE8BF37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8950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D94AE-915D-4C07-983C-A04BE5E68C27}" type="datetimeFigureOut">
              <a:rPr lang="en-US" smtClean="0"/>
              <a:t>6/21/2022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14355-1A2F-4DD1-8FC2-AA1FE8BF37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3218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D94AE-915D-4C07-983C-A04BE5E68C27}" type="datetimeFigureOut">
              <a:rPr lang="en-US" smtClean="0"/>
              <a:t>6/21/2022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14355-1A2F-4DD1-8FC2-AA1FE8BF37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6090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D94AE-915D-4C07-983C-A04BE5E68C27}" type="datetimeFigureOut">
              <a:rPr lang="en-US" smtClean="0"/>
              <a:t>6/21/2022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14355-1A2F-4DD1-8FC2-AA1FE8BF37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9546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D94AE-915D-4C07-983C-A04BE5E68C27}" type="datetimeFigureOut">
              <a:rPr lang="en-US" smtClean="0"/>
              <a:t>6/21/2022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14355-1A2F-4DD1-8FC2-AA1FE8BF37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856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D94AE-915D-4C07-983C-A04BE5E68C27}" type="datetimeFigureOut">
              <a:rPr lang="en-US" smtClean="0"/>
              <a:t>6/21/2022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14355-1A2F-4DD1-8FC2-AA1FE8BF37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0023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D94AE-915D-4C07-983C-A04BE5E68C27}" type="datetimeFigureOut">
              <a:rPr lang="en-US" smtClean="0"/>
              <a:t>6/21/2022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14355-1A2F-4DD1-8FC2-AA1FE8BF37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3879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D94AE-915D-4C07-983C-A04BE5E68C27}" type="datetimeFigureOut">
              <a:rPr lang="en-US" smtClean="0"/>
              <a:t>6/21/2022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14355-1A2F-4DD1-8FC2-AA1FE8BF37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6912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D94AE-915D-4C07-983C-A04BE5E68C27}" type="datetimeFigureOut">
              <a:rPr lang="en-US" smtClean="0"/>
              <a:t>6/21/2022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14355-1A2F-4DD1-8FC2-AA1FE8BF37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200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D94AE-915D-4C07-983C-A04BE5E68C27}" type="datetimeFigureOut">
              <a:rPr lang="en-US" smtClean="0"/>
              <a:t>6/21/2022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14355-1A2F-4DD1-8FC2-AA1FE8BF37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929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CD94AE-915D-4C07-983C-A04BE5E68C27}" type="datetimeFigureOut">
              <a:rPr lang="en-US" smtClean="0"/>
              <a:t>6/21/2022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114355-1A2F-4DD1-8FC2-AA1FE8BF37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891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7" Type="http://schemas.openxmlformats.org/officeDocument/2006/relationships/image" Target="../media/image13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7" Type="http://schemas.openxmlformats.org/officeDocument/2006/relationships/image" Target="../media/image19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g"/><Relationship Id="rId5" Type="http://schemas.openxmlformats.org/officeDocument/2006/relationships/image" Target="../media/image23.png"/><Relationship Id="rId4" Type="http://schemas.openxmlformats.org/officeDocument/2006/relationships/image" Target="../media/image2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g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g"/><Relationship Id="rId4" Type="http://schemas.openxmlformats.org/officeDocument/2006/relationships/image" Target="../media/image3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7" Type="http://schemas.openxmlformats.org/officeDocument/2006/relationships/image" Target="../media/image38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g"/><Relationship Id="rId5" Type="http://schemas.openxmlformats.org/officeDocument/2006/relationships/image" Target="../media/image36.jpg"/><Relationship Id="rId4" Type="http://schemas.openxmlformats.org/officeDocument/2006/relationships/image" Target="../media/image35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jpg"/><Relationship Id="rId5" Type="http://schemas.openxmlformats.org/officeDocument/2006/relationships/image" Target="../media/image42.jpg"/><Relationship Id="rId4" Type="http://schemas.openxmlformats.org/officeDocument/2006/relationships/image" Target="../media/image4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7" Type="http://schemas.openxmlformats.org/officeDocument/2006/relationships/image" Target="../media/image49.jp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jpg"/><Relationship Id="rId5" Type="http://schemas.openxmlformats.org/officeDocument/2006/relationships/image" Target="../media/image47.jpg"/><Relationship Id="rId4" Type="http://schemas.openxmlformats.org/officeDocument/2006/relationships/image" Target="../media/image46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E35D15F-1D43-6E18-D1AE-40CFC75C78F7}"/>
              </a:ext>
            </a:extLst>
          </p:cNvPr>
          <p:cNvSpPr/>
          <p:nvPr/>
        </p:nvSpPr>
        <p:spPr>
          <a:xfrm>
            <a:off x="228600" y="228600"/>
            <a:ext cx="7315200" cy="9601200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text, electronics, circuit&#10;&#10;Description automatically generated">
            <a:extLst>
              <a:ext uri="{FF2B5EF4-FFF2-40B4-BE49-F238E27FC236}">
                <a16:creationId xmlns:a16="http://schemas.microsoft.com/office/drawing/2014/main" id="{9EE19343-1594-514B-D92F-835BCFDF4C5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34" b="36163"/>
          <a:stretch/>
        </p:blipFill>
        <p:spPr>
          <a:xfrm>
            <a:off x="457200" y="520995"/>
            <a:ext cx="6858000" cy="450820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35A2288-6197-1159-B1B1-BFD339D24172}"/>
              </a:ext>
            </a:extLst>
          </p:cNvPr>
          <p:cNvSpPr/>
          <p:nvPr/>
        </p:nvSpPr>
        <p:spPr>
          <a:xfrm>
            <a:off x="646590" y="577755"/>
            <a:ext cx="6574236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1" cap="none" spc="0" dirty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Impact" panose="020B0806030902050204" pitchFamily="34" charset="0"/>
              </a:rPr>
              <a:t>The</a:t>
            </a:r>
          </a:p>
          <a:p>
            <a:pPr algn="ctr"/>
            <a:r>
              <a:rPr lang="en-US" sz="3600" b="1" cap="none" spc="0" dirty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Impact" panose="020B0806030902050204" pitchFamily="34" charset="0"/>
              </a:rPr>
              <a:t>Campbell Electric Football League</a:t>
            </a:r>
          </a:p>
        </p:txBody>
      </p:sp>
      <p:pic>
        <p:nvPicPr>
          <p:cNvPr id="8" name="Picture 7" descr="A picture containing indoor, sitting, person, child&#10;&#10;Description automatically generated">
            <a:extLst>
              <a:ext uri="{FF2B5EF4-FFF2-40B4-BE49-F238E27FC236}">
                <a16:creationId xmlns:a16="http://schemas.microsoft.com/office/drawing/2014/main" id="{F1E5EC4B-2863-4A35-2ADF-6BAE52F68D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90542">
            <a:off x="771154" y="4684192"/>
            <a:ext cx="3200400" cy="25007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7F83678-29D8-8F44-47A7-A1CB6BA96A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504" y="7066952"/>
            <a:ext cx="3241534" cy="18239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Picture 12" descr="Table&#10;&#10;Description automatically generated">
            <a:extLst>
              <a:ext uri="{FF2B5EF4-FFF2-40B4-BE49-F238E27FC236}">
                <a16:creationId xmlns:a16="http://schemas.microsoft.com/office/drawing/2014/main" id="{79E5D0D8-5729-848E-0484-5FEC1C9D32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065" y="3631170"/>
            <a:ext cx="2220761" cy="29610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Picture 14" descr="Logo, company name&#10;&#10;Description automatically generated">
            <a:extLst>
              <a:ext uri="{FF2B5EF4-FFF2-40B4-BE49-F238E27FC236}">
                <a16:creationId xmlns:a16="http://schemas.microsoft.com/office/drawing/2014/main" id="{B65257E1-A60B-2614-6892-586BEDA6BEE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4278" y="7620318"/>
            <a:ext cx="1922348" cy="16173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3F4E088A-80CB-327F-B22A-DEAC3EF23F46}"/>
              </a:ext>
            </a:extLst>
          </p:cNvPr>
          <p:cNvSpPr txBox="1"/>
          <p:nvPr/>
        </p:nvSpPr>
        <p:spPr>
          <a:xfrm>
            <a:off x="3338623" y="9019349"/>
            <a:ext cx="42051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A Project of the 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National Electric Football Game Museum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FF124C8-1747-72EE-841A-589C979B89F6}"/>
              </a:ext>
            </a:extLst>
          </p:cNvPr>
          <p:cNvSpPr txBox="1"/>
          <p:nvPr/>
        </p:nvSpPr>
        <p:spPr>
          <a:xfrm>
            <a:off x="5662770" y="1563528"/>
            <a:ext cx="1463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June 21,2022</a:t>
            </a:r>
          </a:p>
        </p:txBody>
      </p:sp>
    </p:spTree>
    <p:extLst>
      <p:ext uri="{BB962C8B-B14F-4D97-AF65-F5344CB8AC3E}">
        <p14:creationId xmlns:p14="http://schemas.microsoft.com/office/powerpoint/2010/main" val="31922509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6D9D06E-C73A-3F96-EC6C-E4027FE2F3BC}"/>
              </a:ext>
            </a:extLst>
          </p:cNvPr>
          <p:cNvSpPr txBox="1"/>
          <p:nvPr/>
        </p:nvSpPr>
        <p:spPr>
          <a:xfrm>
            <a:off x="457200" y="420837"/>
            <a:ext cx="68580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 dirty="0"/>
              <a:t>The Campbell Electric Football League is a Solitaire Electric Football League owned by Aaron Campbell. it is a league with a current team membership of 50 teams. </a:t>
            </a:r>
          </a:p>
          <a:p>
            <a:pPr algn="just"/>
            <a:endParaRPr lang="en-US" sz="800" b="1" dirty="0"/>
          </a:p>
          <a:p>
            <a:pPr algn="just"/>
            <a:r>
              <a:rPr lang="en-US" b="1" dirty="0"/>
              <a:t>It is a unique league in that the regular season  is  completed by a system of simulation games. (Each team does a number of runs and each team’s score is averaged into a win/loss record instead of playing every game) Winning teams must run consistently to make the playoffs and then perform in game in the playoffs to win a title. </a:t>
            </a:r>
          </a:p>
          <a:p>
            <a:pPr algn="just"/>
            <a:endParaRPr lang="en-US" sz="800" b="1" dirty="0"/>
          </a:p>
          <a:p>
            <a:pPr algn="just"/>
            <a:r>
              <a:rPr lang="en-US" b="1" dirty="0"/>
              <a:t>The league is divided into Eastern And Western Conferences with four divisions each.  Below is a recently completed season.</a:t>
            </a:r>
          </a:p>
        </p:txBody>
      </p:sp>
      <p:pic>
        <p:nvPicPr>
          <p:cNvPr id="4" name="Picture 3" descr="Table&#10;&#10;Description automatically generated">
            <a:extLst>
              <a:ext uri="{FF2B5EF4-FFF2-40B4-BE49-F238E27FC236}">
                <a16:creationId xmlns:a16="http://schemas.microsoft.com/office/drawing/2014/main" id="{B34229BD-E695-AF8A-91A6-703666844F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7350" y="3557221"/>
            <a:ext cx="4457700" cy="59436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E9C49BD-A66E-BB84-1354-202889A85999}"/>
              </a:ext>
            </a:extLst>
          </p:cNvPr>
          <p:cNvSpPr/>
          <p:nvPr/>
        </p:nvSpPr>
        <p:spPr>
          <a:xfrm>
            <a:off x="411480" y="411480"/>
            <a:ext cx="6949440" cy="92354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0383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able&#10;&#10;Description automatically generated">
            <a:extLst>
              <a:ext uri="{FF2B5EF4-FFF2-40B4-BE49-F238E27FC236}">
                <a16:creationId xmlns:a16="http://schemas.microsoft.com/office/drawing/2014/main" id="{3BFADFB4-61E7-4040-BA86-6002307A12E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527"/>
          <a:stretch/>
        </p:blipFill>
        <p:spPr>
          <a:xfrm>
            <a:off x="729260" y="911731"/>
            <a:ext cx="3581658" cy="841248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6B100AA-7A2F-CEDC-A273-2D628B48D25F}"/>
              </a:ext>
            </a:extLst>
          </p:cNvPr>
          <p:cNvSpPr txBox="1"/>
          <p:nvPr/>
        </p:nvSpPr>
        <p:spPr>
          <a:xfrm>
            <a:off x="729260" y="404037"/>
            <a:ext cx="3566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Historical Rankings </a:t>
            </a:r>
          </a:p>
        </p:txBody>
      </p:sp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0897EAB0-B2B4-A0C9-0714-C70A04B6079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15" r="19823"/>
          <a:stretch/>
        </p:blipFill>
        <p:spPr>
          <a:xfrm>
            <a:off x="4295420" y="911731"/>
            <a:ext cx="2982600" cy="841248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B40C9EB-5750-A7BB-64A1-5C673EB52C0D}"/>
              </a:ext>
            </a:extLst>
          </p:cNvPr>
          <p:cNvSpPr txBox="1"/>
          <p:nvPr/>
        </p:nvSpPr>
        <p:spPr>
          <a:xfrm>
            <a:off x="4003640" y="404037"/>
            <a:ext cx="3566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Future Campbell Cup Logos </a:t>
            </a:r>
          </a:p>
        </p:txBody>
      </p:sp>
    </p:spTree>
    <p:extLst>
      <p:ext uri="{BB962C8B-B14F-4D97-AF65-F5344CB8AC3E}">
        <p14:creationId xmlns:p14="http://schemas.microsoft.com/office/powerpoint/2010/main" val="22775347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AAAE7272-24C1-29DE-BE2F-0E90F57CD5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881" y="925224"/>
            <a:ext cx="1460095" cy="41148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A880D50-D653-13A5-C4A8-000330AF1C99}"/>
              </a:ext>
            </a:extLst>
          </p:cNvPr>
          <p:cNvSpPr/>
          <p:nvPr/>
        </p:nvSpPr>
        <p:spPr>
          <a:xfrm>
            <a:off x="411480" y="411480"/>
            <a:ext cx="6949440" cy="92354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6222203-2BC6-9478-A738-92E3E635D56F}"/>
              </a:ext>
            </a:extLst>
          </p:cNvPr>
          <p:cNvSpPr txBox="1"/>
          <p:nvPr/>
        </p:nvSpPr>
        <p:spPr>
          <a:xfrm>
            <a:off x="457200" y="489098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Eastern Conference Team Pages</a:t>
            </a:r>
          </a:p>
        </p:txBody>
      </p:sp>
      <p:pic>
        <p:nvPicPr>
          <p:cNvPr id="7" name="Picture 6" descr="Graphical user interface, diagram, text, application&#10;&#10;Description automatically generated">
            <a:extLst>
              <a:ext uri="{FF2B5EF4-FFF2-40B4-BE49-F238E27FC236}">
                <a16:creationId xmlns:a16="http://schemas.microsoft.com/office/drawing/2014/main" id="{F0580AD2-712D-D362-15D0-5A2C5B204D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843" y="925224"/>
            <a:ext cx="1890809" cy="4114800"/>
          </a:xfrm>
          <a:prstGeom prst="rect">
            <a:avLst/>
          </a:prstGeom>
        </p:spPr>
      </p:pic>
      <p:pic>
        <p:nvPicPr>
          <p:cNvPr id="9" name="Picture 8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AEB8A5DC-12BF-F077-7B49-DF8CC27BE7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9519" y="925224"/>
            <a:ext cx="2286000" cy="4114800"/>
          </a:xfrm>
          <a:prstGeom prst="rect">
            <a:avLst/>
          </a:prstGeom>
        </p:spPr>
      </p:pic>
      <p:pic>
        <p:nvPicPr>
          <p:cNvPr id="11" name="Picture 10" descr="Diagram&#10;&#10;Description automatically generated">
            <a:extLst>
              <a:ext uri="{FF2B5EF4-FFF2-40B4-BE49-F238E27FC236}">
                <a16:creationId xmlns:a16="http://schemas.microsoft.com/office/drawing/2014/main" id="{4D72E9DD-2CE9-FBAC-FB03-AEA967B084E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605" y="5286072"/>
            <a:ext cx="1900238" cy="4114800"/>
          </a:xfrm>
          <a:prstGeom prst="rect">
            <a:avLst/>
          </a:prstGeom>
        </p:spPr>
      </p:pic>
      <p:pic>
        <p:nvPicPr>
          <p:cNvPr id="13" name="Picture 12" descr="Logo, company name&#10;&#10;Description automatically generated">
            <a:extLst>
              <a:ext uri="{FF2B5EF4-FFF2-40B4-BE49-F238E27FC236}">
                <a16:creationId xmlns:a16="http://schemas.microsoft.com/office/drawing/2014/main" id="{E171E9C9-9004-6AC6-EB95-6286468F9DA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8276" y="5286072"/>
            <a:ext cx="1890809" cy="4114800"/>
          </a:xfrm>
          <a:prstGeom prst="rect">
            <a:avLst/>
          </a:prstGeom>
        </p:spPr>
      </p:pic>
      <p:pic>
        <p:nvPicPr>
          <p:cNvPr id="15" name="Picture 14" descr="Logo, company name&#10;&#10;Description automatically generated">
            <a:extLst>
              <a:ext uri="{FF2B5EF4-FFF2-40B4-BE49-F238E27FC236}">
                <a16:creationId xmlns:a16="http://schemas.microsoft.com/office/drawing/2014/main" id="{7A8A5F8A-54F5-2EDA-66BB-6BE26BFA4C2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9519" y="5286072"/>
            <a:ext cx="23004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3996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E92B68A-3BFA-8F8F-7A7A-17243D64561C}"/>
              </a:ext>
            </a:extLst>
          </p:cNvPr>
          <p:cNvSpPr/>
          <p:nvPr/>
        </p:nvSpPr>
        <p:spPr>
          <a:xfrm>
            <a:off x="411480" y="411480"/>
            <a:ext cx="6949440" cy="92354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Diagram, text&#10;&#10;Description automatically generated">
            <a:extLst>
              <a:ext uri="{FF2B5EF4-FFF2-40B4-BE49-F238E27FC236}">
                <a16:creationId xmlns:a16="http://schemas.microsoft.com/office/drawing/2014/main" id="{1D9F40C0-22A7-1279-A710-EA6AECC622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426" y="1153632"/>
            <a:ext cx="1714500" cy="4114800"/>
          </a:xfrm>
          <a:prstGeom prst="rect">
            <a:avLst/>
          </a:prstGeom>
        </p:spPr>
      </p:pic>
      <p:pic>
        <p:nvPicPr>
          <p:cNvPr id="6" name="Picture 5" descr="Diagram, text&#10;&#10;Description automatically generated with medium confidence">
            <a:extLst>
              <a:ext uri="{FF2B5EF4-FFF2-40B4-BE49-F238E27FC236}">
                <a16:creationId xmlns:a16="http://schemas.microsoft.com/office/drawing/2014/main" id="{F1318EA4-51BF-358F-86D2-61933EBB5E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2348" y="1153632"/>
            <a:ext cx="2288858" cy="4114800"/>
          </a:xfrm>
          <a:prstGeom prst="rect">
            <a:avLst/>
          </a:prstGeom>
        </p:spPr>
      </p:pic>
      <p:pic>
        <p:nvPicPr>
          <p:cNvPr id="8" name="Picture 7" descr="Graphical user interface, diagram, text, application&#10;&#10;Description automatically generated">
            <a:extLst>
              <a:ext uri="{FF2B5EF4-FFF2-40B4-BE49-F238E27FC236}">
                <a16:creationId xmlns:a16="http://schemas.microsoft.com/office/drawing/2014/main" id="{D19BCCC7-5CCD-1612-2393-A8A40B1F8F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0629" y="1153632"/>
            <a:ext cx="2253345" cy="4114800"/>
          </a:xfrm>
          <a:prstGeom prst="rect">
            <a:avLst/>
          </a:prstGeom>
        </p:spPr>
      </p:pic>
      <p:pic>
        <p:nvPicPr>
          <p:cNvPr id="10" name="Picture 9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3F9A390F-A78F-599B-8CE7-3D6883BF55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426" y="5400276"/>
            <a:ext cx="1848313" cy="4114800"/>
          </a:xfrm>
          <a:prstGeom prst="rect">
            <a:avLst/>
          </a:prstGeom>
        </p:spPr>
      </p:pic>
      <p:pic>
        <p:nvPicPr>
          <p:cNvPr id="12" name="Picture 11" descr="Logo, company name&#10;&#10;Description automatically generated">
            <a:extLst>
              <a:ext uri="{FF2B5EF4-FFF2-40B4-BE49-F238E27FC236}">
                <a16:creationId xmlns:a16="http://schemas.microsoft.com/office/drawing/2014/main" id="{3D489E7D-EF84-E1F6-540E-94727B99B57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4611" y="5400276"/>
            <a:ext cx="2600663" cy="4114800"/>
          </a:xfrm>
          <a:prstGeom prst="rect">
            <a:avLst/>
          </a:prstGeom>
        </p:spPr>
      </p:pic>
      <p:pic>
        <p:nvPicPr>
          <p:cNvPr id="14" name="Picture 13" descr="Diagram&#10;&#10;Description automatically generated">
            <a:extLst>
              <a:ext uri="{FF2B5EF4-FFF2-40B4-BE49-F238E27FC236}">
                <a16:creationId xmlns:a16="http://schemas.microsoft.com/office/drawing/2014/main" id="{8DEC6AB2-96B0-E9EA-102A-B4734D0D6CF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3145" y="5400276"/>
            <a:ext cx="1790829" cy="41148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4985C19C-1B20-0B1A-C84D-C2E0376C7988}"/>
              </a:ext>
            </a:extLst>
          </p:cNvPr>
          <p:cNvSpPr/>
          <p:nvPr/>
        </p:nvSpPr>
        <p:spPr>
          <a:xfrm>
            <a:off x="1807535" y="5497033"/>
            <a:ext cx="395391" cy="3721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2BAA50F-B670-D545-8D12-D65782E7AA29}"/>
              </a:ext>
            </a:extLst>
          </p:cNvPr>
          <p:cNvSpPr/>
          <p:nvPr/>
        </p:nvSpPr>
        <p:spPr>
          <a:xfrm>
            <a:off x="6638260" y="5528931"/>
            <a:ext cx="395391" cy="3721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4CC9212-226C-C9FE-B7D0-4730D55406F3}"/>
              </a:ext>
            </a:extLst>
          </p:cNvPr>
          <p:cNvSpPr txBox="1"/>
          <p:nvPr/>
        </p:nvSpPr>
        <p:spPr>
          <a:xfrm>
            <a:off x="457200" y="489098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Eastern Conference Team Pages</a:t>
            </a:r>
          </a:p>
        </p:txBody>
      </p:sp>
    </p:spTree>
    <p:extLst>
      <p:ext uri="{BB962C8B-B14F-4D97-AF65-F5344CB8AC3E}">
        <p14:creationId xmlns:p14="http://schemas.microsoft.com/office/powerpoint/2010/main" val="42233142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1871B23-BA41-73D0-2992-083F69BAC8EB}"/>
              </a:ext>
            </a:extLst>
          </p:cNvPr>
          <p:cNvSpPr/>
          <p:nvPr/>
        </p:nvSpPr>
        <p:spPr>
          <a:xfrm>
            <a:off x="411480" y="411480"/>
            <a:ext cx="6949440" cy="92354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51F3FD0E-35B8-D0AD-FA81-1F813ACACA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936048"/>
            <a:ext cx="2288706" cy="41148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5D1B438-3518-EB36-3A17-45E5BE422D8E}"/>
              </a:ext>
            </a:extLst>
          </p:cNvPr>
          <p:cNvSpPr txBox="1"/>
          <p:nvPr/>
        </p:nvSpPr>
        <p:spPr>
          <a:xfrm>
            <a:off x="457200" y="489098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Eastern Conference Team Pages</a:t>
            </a:r>
          </a:p>
        </p:txBody>
      </p:sp>
      <p:pic>
        <p:nvPicPr>
          <p:cNvPr id="7" name="Picture 6" descr="A screenshot of a video game&#10;&#10;Description automatically generated with medium confidence">
            <a:extLst>
              <a:ext uri="{FF2B5EF4-FFF2-40B4-BE49-F238E27FC236}">
                <a16:creationId xmlns:a16="http://schemas.microsoft.com/office/drawing/2014/main" id="{DD911073-F5C9-1117-8EF0-307FC039EA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0330" y="936048"/>
            <a:ext cx="2012898" cy="4114800"/>
          </a:xfrm>
          <a:prstGeom prst="rect">
            <a:avLst/>
          </a:prstGeom>
        </p:spPr>
      </p:pic>
      <p:pic>
        <p:nvPicPr>
          <p:cNvPr id="9" name="Picture 8" descr="Diagram&#10;&#10;Description automatically generated with medium confidence">
            <a:extLst>
              <a:ext uri="{FF2B5EF4-FFF2-40B4-BE49-F238E27FC236}">
                <a16:creationId xmlns:a16="http://schemas.microsoft.com/office/drawing/2014/main" id="{1CC9B051-0EEA-6FD4-6696-2FC39DDCEE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651" y="936048"/>
            <a:ext cx="1447549" cy="4114800"/>
          </a:xfrm>
          <a:prstGeom prst="rect">
            <a:avLst/>
          </a:prstGeom>
        </p:spPr>
      </p:pic>
      <p:pic>
        <p:nvPicPr>
          <p:cNvPr id="11" name="Picture 10" descr="Text&#10;&#10;Description automatically generated">
            <a:extLst>
              <a:ext uri="{FF2B5EF4-FFF2-40B4-BE49-F238E27FC236}">
                <a16:creationId xmlns:a16="http://schemas.microsoft.com/office/drawing/2014/main" id="{BC18259F-CECE-4336-E0D4-280A05FA99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5291484"/>
            <a:ext cx="3492605" cy="4114800"/>
          </a:xfrm>
          <a:prstGeom prst="rect">
            <a:avLst/>
          </a:prstGeom>
        </p:spPr>
      </p:pic>
      <p:pic>
        <p:nvPicPr>
          <p:cNvPr id="13" name="Picture 12" descr="Graphical user interface, diagram, application&#10;&#10;Description automatically generated with medium confidence">
            <a:extLst>
              <a:ext uri="{FF2B5EF4-FFF2-40B4-BE49-F238E27FC236}">
                <a16:creationId xmlns:a16="http://schemas.microsoft.com/office/drawing/2014/main" id="{8BEA7C84-F980-B1F3-7676-DAF801D4C17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525" y="5291484"/>
            <a:ext cx="1769365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150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19EE669-E538-D874-CB14-1B8186FA6BB7}"/>
              </a:ext>
            </a:extLst>
          </p:cNvPr>
          <p:cNvSpPr/>
          <p:nvPr/>
        </p:nvSpPr>
        <p:spPr>
          <a:xfrm>
            <a:off x="411480" y="411480"/>
            <a:ext cx="6949440" cy="92354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picture containing text, clipart, screenshot&#10;&#10;Description automatically generated">
            <a:extLst>
              <a:ext uri="{FF2B5EF4-FFF2-40B4-BE49-F238E27FC236}">
                <a16:creationId xmlns:a16="http://schemas.microsoft.com/office/drawing/2014/main" id="{38857B03-400F-CF83-74F4-E3B9432069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925224"/>
            <a:ext cx="1617953" cy="41148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ACE0B02-4F9E-D3FC-7F18-631F87AC1444}"/>
              </a:ext>
            </a:extLst>
          </p:cNvPr>
          <p:cNvSpPr txBox="1"/>
          <p:nvPr/>
        </p:nvSpPr>
        <p:spPr>
          <a:xfrm>
            <a:off x="457200" y="489098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Eastern Conference Team Pages</a:t>
            </a:r>
          </a:p>
        </p:txBody>
      </p:sp>
      <p:pic>
        <p:nvPicPr>
          <p:cNvPr id="6" name="Picture 5" descr="A picture containing logo&#10;&#10;Description automatically generated">
            <a:extLst>
              <a:ext uri="{FF2B5EF4-FFF2-40B4-BE49-F238E27FC236}">
                <a16:creationId xmlns:a16="http://schemas.microsoft.com/office/drawing/2014/main" id="{04C18BB2-CE42-8AD4-DDE7-A191D206FA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5908" y="925224"/>
            <a:ext cx="2656044" cy="4114800"/>
          </a:xfrm>
          <a:prstGeom prst="rect">
            <a:avLst/>
          </a:prstGeom>
        </p:spPr>
      </p:pic>
      <p:pic>
        <p:nvPicPr>
          <p:cNvPr id="8" name="Picture 7" descr="Logo, company name&#10;&#10;Description automatically generated">
            <a:extLst>
              <a:ext uri="{FF2B5EF4-FFF2-40B4-BE49-F238E27FC236}">
                <a16:creationId xmlns:a16="http://schemas.microsoft.com/office/drawing/2014/main" id="{8408116C-A486-8037-682A-FA75EF5E80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2706" y="925224"/>
            <a:ext cx="1562494" cy="4114800"/>
          </a:xfrm>
          <a:prstGeom prst="rect">
            <a:avLst/>
          </a:prstGeom>
        </p:spPr>
      </p:pic>
      <p:pic>
        <p:nvPicPr>
          <p:cNvPr id="10" name="Picture 9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06B818B9-6332-77D1-4C8D-3431BBE230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5286072"/>
            <a:ext cx="1860884" cy="4114800"/>
          </a:xfrm>
          <a:prstGeom prst="rect">
            <a:avLst/>
          </a:prstGeom>
        </p:spPr>
      </p:pic>
      <p:pic>
        <p:nvPicPr>
          <p:cNvPr id="12" name="Picture 11" descr="Diagram&#10;&#10;Description automatically generated">
            <a:extLst>
              <a:ext uri="{FF2B5EF4-FFF2-40B4-BE49-F238E27FC236}">
                <a16:creationId xmlns:a16="http://schemas.microsoft.com/office/drawing/2014/main" id="{8177DCF9-EED4-C17C-8B01-2D8394A939B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5682" y="5286072"/>
            <a:ext cx="3137024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1424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B23476E-769F-1E81-1CD0-9E436B779DC5}"/>
              </a:ext>
            </a:extLst>
          </p:cNvPr>
          <p:cNvSpPr/>
          <p:nvPr/>
        </p:nvSpPr>
        <p:spPr>
          <a:xfrm>
            <a:off x="411480" y="411480"/>
            <a:ext cx="6949440" cy="92354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Diagram, text, application&#10;&#10;Description automatically generated">
            <a:extLst>
              <a:ext uri="{FF2B5EF4-FFF2-40B4-BE49-F238E27FC236}">
                <a16:creationId xmlns:a16="http://schemas.microsoft.com/office/drawing/2014/main" id="{95A3DF08-609C-2FCF-610C-C9F85BF519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936048"/>
            <a:ext cx="1794052" cy="41148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2FCC3F1-2AB2-DA33-16C9-AB4BDE4C7076}"/>
              </a:ext>
            </a:extLst>
          </p:cNvPr>
          <p:cNvSpPr txBox="1"/>
          <p:nvPr/>
        </p:nvSpPr>
        <p:spPr>
          <a:xfrm>
            <a:off x="457200" y="489098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Eastern Conference Team Pages</a:t>
            </a:r>
          </a:p>
        </p:txBody>
      </p:sp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id="{54F66AC9-9AB2-5B5C-8D70-A3942278D5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6642" y="936048"/>
            <a:ext cx="3378887" cy="4114800"/>
          </a:xfrm>
          <a:prstGeom prst="rect">
            <a:avLst/>
          </a:prstGeom>
        </p:spPr>
      </p:pic>
      <p:pic>
        <p:nvPicPr>
          <p:cNvPr id="9" name="Picture 8" descr="Graphical user interface&#10;&#10;Description automatically generated">
            <a:extLst>
              <a:ext uri="{FF2B5EF4-FFF2-40B4-BE49-F238E27FC236}">
                <a16:creationId xmlns:a16="http://schemas.microsoft.com/office/drawing/2014/main" id="{799A1620-1F70-A80C-D04D-9F4A47C9AA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5291484"/>
            <a:ext cx="2076568" cy="4114800"/>
          </a:xfrm>
          <a:prstGeom prst="rect">
            <a:avLst/>
          </a:prstGeom>
        </p:spPr>
      </p:pic>
      <p:pic>
        <p:nvPicPr>
          <p:cNvPr id="11" name="Picture 10" descr="Logo, company name&#10;&#10;Description automatically generated">
            <a:extLst>
              <a:ext uri="{FF2B5EF4-FFF2-40B4-BE49-F238E27FC236}">
                <a16:creationId xmlns:a16="http://schemas.microsoft.com/office/drawing/2014/main" id="{3A95C674-6274-6FF8-CC96-AB5DE3E00F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0627" y="5029200"/>
            <a:ext cx="4673434" cy="393192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974885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EAE486A-5C6C-963E-02C4-BE985C9135B6}"/>
              </a:ext>
            </a:extLst>
          </p:cNvPr>
          <p:cNvSpPr/>
          <p:nvPr/>
        </p:nvSpPr>
        <p:spPr>
          <a:xfrm>
            <a:off x="411480" y="411480"/>
            <a:ext cx="6949440" cy="92354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74657DE-242E-FCB8-2B56-8CCF62BB0071}"/>
              </a:ext>
            </a:extLst>
          </p:cNvPr>
          <p:cNvSpPr txBox="1"/>
          <p:nvPr/>
        </p:nvSpPr>
        <p:spPr>
          <a:xfrm>
            <a:off x="457200" y="489098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Western Conference Team Pages</a:t>
            </a:r>
          </a:p>
        </p:txBody>
      </p:sp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64153812-9E6E-49DD-9E6D-129FD2AF38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936048"/>
            <a:ext cx="2201499" cy="4114800"/>
          </a:xfrm>
          <a:prstGeom prst="rect">
            <a:avLst/>
          </a:prstGeom>
        </p:spPr>
      </p:pic>
      <p:pic>
        <p:nvPicPr>
          <p:cNvPr id="7" name="Picture 6" descr="Text, application&#10;&#10;Description automatically generated with medium confidence">
            <a:extLst>
              <a:ext uri="{FF2B5EF4-FFF2-40B4-BE49-F238E27FC236}">
                <a16:creationId xmlns:a16="http://schemas.microsoft.com/office/drawing/2014/main" id="{DD792731-C01A-E02C-1373-77AC4FF608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2626" y="936048"/>
            <a:ext cx="2085146" cy="4114800"/>
          </a:xfrm>
          <a:prstGeom prst="rect">
            <a:avLst/>
          </a:prstGeom>
        </p:spPr>
      </p:pic>
      <p:pic>
        <p:nvPicPr>
          <p:cNvPr id="9" name="Picture 8" descr="Text&#10;&#10;Description automatically generated with medium confidence">
            <a:extLst>
              <a:ext uri="{FF2B5EF4-FFF2-40B4-BE49-F238E27FC236}">
                <a16:creationId xmlns:a16="http://schemas.microsoft.com/office/drawing/2014/main" id="{9BA8CB8A-B73B-47FF-9A6D-C20634D0E9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1699" y="936048"/>
            <a:ext cx="2123501" cy="4114800"/>
          </a:xfrm>
          <a:prstGeom prst="rect">
            <a:avLst/>
          </a:prstGeom>
        </p:spPr>
      </p:pic>
      <p:pic>
        <p:nvPicPr>
          <p:cNvPr id="11" name="Picture 10" descr="Diagram&#10;&#10;Description automatically generated">
            <a:extLst>
              <a:ext uri="{FF2B5EF4-FFF2-40B4-BE49-F238E27FC236}">
                <a16:creationId xmlns:a16="http://schemas.microsoft.com/office/drawing/2014/main" id="{54ED42BF-5120-7523-CDFA-99A7ED744D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705" y="5291484"/>
            <a:ext cx="1985558" cy="4114800"/>
          </a:xfrm>
          <a:prstGeom prst="rect">
            <a:avLst/>
          </a:prstGeom>
        </p:spPr>
      </p:pic>
      <p:pic>
        <p:nvPicPr>
          <p:cNvPr id="13" name="Picture 12" descr="Diagram&#10;&#10;Description automatically generated">
            <a:extLst>
              <a:ext uri="{FF2B5EF4-FFF2-40B4-BE49-F238E27FC236}">
                <a16:creationId xmlns:a16="http://schemas.microsoft.com/office/drawing/2014/main" id="{480D9B77-2450-E561-D743-6AA450F345B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7312" y="5291484"/>
            <a:ext cx="1681088" cy="4114800"/>
          </a:xfrm>
          <a:prstGeom prst="rect">
            <a:avLst/>
          </a:prstGeom>
        </p:spPr>
      </p:pic>
      <p:pic>
        <p:nvPicPr>
          <p:cNvPr id="15" name="Picture 14" descr="Logo&#10;&#10;Description automatically generated">
            <a:extLst>
              <a:ext uri="{FF2B5EF4-FFF2-40B4-BE49-F238E27FC236}">
                <a16:creationId xmlns:a16="http://schemas.microsoft.com/office/drawing/2014/main" id="{C3F3164F-6922-032D-42A5-112C1438C9E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1450" y="5291484"/>
            <a:ext cx="2803163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2023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646F944-2726-037C-57B5-D4E3E4F1AC20}"/>
              </a:ext>
            </a:extLst>
          </p:cNvPr>
          <p:cNvSpPr/>
          <p:nvPr/>
        </p:nvSpPr>
        <p:spPr>
          <a:xfrm>
            <a:off x="411480" y="411480"/>
            <a:ext cx="6949440" cy="92354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2083785-35EA-5C4F-3791-AF63E6595BEE}"/>
              </a:ext>
            </a:extLst>
          </p:cNvPr>
          <p:cNvSpPr txBox="1"/>
          <p:nvPr/>
        </p:nvSpPr>
        <p:spPr>
          <a:xfrm>
            <a:off x="457200" y="489098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Western Conference Team Pages</a:t>
            </a:r>
          </a:p>
        </p:txBody>
      </p:sp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DF75DE68-092D-E290-749C-9B6FAB3981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036961"/>
            <a:ext cx="2517886" cy="4114800"/>
          </a:xfrm>
          <a:prstGeom prst="rect">
            <a:avLst/>
          </a:prstGeom>
        </p:spPr>
      </p:pic>
      <p:pic>
        <p:nvPicPr>
          <p:cNvPr id="7" name="Picture 6" descr="Diagram&#10;&#10;Description automatically generated">
            <a:extLst>
              <a:ext uri="{FF2B5EF4-FFF2-40B4-BE49-F238E27FC236}">
                <a16:creationId xmlns:a16="http://schemas.microsoft.com/office/drawing/2014/main" id="{C385F451-93A6-EDCD-0E46-80FFD5DE96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6302" y="1036961"/>
            <a:ext cx="2305364" cy="4114800"/>
          </a:xfrm>
          <a:prstGeom prst="rect">
            <a:avLst/>
          </a:prstGeom>
        </p:spPr>
      </p:pic>
      <p:pic>
        <p:nvPicPr>
          <p:cNvPr id="9" name="Picture 8" descr="Logo, company name&#10;&#10;Description automatically generated">
            <a:extLst>
              <a:ext uri="{FF2B5EF4-FFF2-40B4-BE49-F238E27FC236}">
                <a16:creationId xmlns:a16="http://schemas.microsoft.com/office/drawing/2014/main" id="{3869851C-2467-9827-C8F8-02FD4FDCA5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2883" y="1036961"/>
            <a:ext cx="2210275" cy="4114800"/>
          </a:xfrm>
          <a:prstGeom prst="rect">
            <a:avLst/>
          </a:prstGeom>
        </p:spPr>
      </p:pic>
      <p:pic>
        <p:nvPicPr>
          <p:cNvPr id="11" name="Picture 10" descr="Text&#10;&#10;Description automatically generated">
            <a:extLst>
              <a:ext uri="{FF2B5EF4-FFF2-40B4-BE49-F238E27FC236}">
                <a16:creationId xmlns:a16="http://schemas.microsoft.com/office/drawing/2014/main" id="{3483E567-23B2-196F-3F62-656432AA1B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5330292"/>
            <a:ext cx="2684694" cy="41148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D18BA0E-429B-8470-B077-2C76D4A51CD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4737" y="5330292"/>
            <a:ext cx="2411542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2100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2C5E6EE-C303-AC4B-AF5E-F0049885F0A6}"/>
              </a:ext>
            </a:extLst>
          </p:cNvPr>
          <p:cNvSpPr/>
          <p:nvPr/>
        </p:nvSpPr>
        <p:spPr>
          <a:xfrm>
            <a:off x="411480" y="411480"/>
            <a:ext cx="6949440" cy="92354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59F7EC6-17CE-3E17-505B-6E9B91F1C39D}"/>
              </a:ext>
            </a:extLst>
          </p:cNvPr>
          <p:cNvSpPr txBox="1"/>
          <p:nvPr/>
        </p:nvSpPr>
        <p:spPr>
          <a:xfrm>
            <a:off x="457200" y="489098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Western Conference Team Pages</a:t>
            </a:r>
          </a:p>
        </p:txBody>
      </p:sp>
      <p:pic>
        <p:nvPicPr>
          <p:cNvPr id="5" name="Picture 4" descr="Text&#10;&#10;Description automatically generated with medium confidence">
            <a:extLst>
              <a:ext uri="{FF2B5EF4-FFF2-40B4-BE49-F238E27FC236}">
                <a16:creationId xmlns:a16="http://schemas.microsoft.com/office/drawing/2014/main" id="{97F413E2-6932-AD03-D2EF-B320BA5749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936048"/>
            <a:ext cx="2118511" cy="4114800"/>
          </a:xfrm>
          <a:prstGeom prst="rect">
            <a:avLst/>
          </a:prstGeom>
        </p:spPr>
      </p:pic>
      <p:pic>
        <p:nvPicPr>
          <p:cNvPr id="7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id="{77A368DD-F7AA-3BD5-4443-D42BAA816A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8467" y="936048"/>
            <a:ext cx="1756733" cy="4114800"/>
          </a:xfrm>
          <a:prstGeom prst="rect">
            <a:avLst/>
          </a:prstGeom>
        </p:spPr>
      </p:pic>
      <p:pic>
        <p:nvPicPr>
          <p:cNvPr id="9" name="Picture 8" descr="Diagram&#10;&#10;Description automatically generated">
            <a:extLst>
              <a:ext uri="{FF2B5EF4-FFF2-40B4-BE49-F238E27FC236}">
                <a16:creationId xmlns:a16="http://schemas.microsoft.com/office/drawing/2014/main" id="{5B5AE006-C670-3596-5058-5F2BC6A058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032" y="936048"/>
            <a:ext cx="1428114" cy="4114800"/>
          </a:xfrm>
          <a:prstGeom prst="rect">
            <a:avLst/>
          </a:prstGeom>
        </p:spPr>
      </p:pic>
      <p:pic>
        <p:nvPicPr>
          <p:cNvPr id="11" name="Picture 10" descr="Graphical user interface, diagram, text, application&#10;&#10;Description automatically generated with medium confidence">
            <a:extLst>
              <a:ext uri="{FF2B5EF4-FFF2-40B4-BE49-F238E27FC236}">
                <a16:creationId xmlns:a16="http://schemas.microsoft.com/office/drawing/2014/main" id="{E165ABA8-8198-0983-A1C1-A67DE631F3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5291484"/>
            <a:ext cx="1781157" cy="4114800"/>
          </a:xfrm>
          <a:prstGeom prst="rect">
            <a:avLst/>
          </a:prstGeom>
        </p:spPr>
      </p:pic>
      <p:pic>
        <p:nvPicPr>
          <p:cNvPr id="13" name="Picture 12" descr="Text&#10;&#10;Description automatically generated">
            <a:extLst>
              <a:ext uri="{FF2B5EF4-FFF2-40B4-BE49-F238E27FC236}">
                <a16:creationId xmlns:a16="http://schemas.microsoft.com/office/drawing/2014/main" id="{7CFDF91B-E769-B4B3-AEB6-85F24F9398F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7161" y="5291484"/>
            <a:ext cx="1459058" cy="4114800"/>
          </a:xfrm>
          <a:prstGeom prst="rect">
            <a:avLst/>
          </a:prstGeom>
        </p:spPr>
      </p:pic>
      <p:pic>
        <p:nvPicPr>
          <p:cNvPr id="15" name="Picture 14" descr="Graphical user interface, diagram, application&#10;&#10;Description automatically generated">
            <a:extLst>
              <a:ext uri="{FF2B5EF4-FFF2-40B4-BE49-F238E27FC236}">
                <a16:creationId xmlns:a16="http://schemas.microsoft.com/office/drawing/2014/main" id="{C19D2EEB-40B5-731D-C62E-3BD05CC1EDE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023" y="5291484"/>
            <a:ext cx="2080177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5312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A0E3078-3F42-7310-4CFE-6D8789EFF126}"/>
              </a:ext>
            </a:extLst>
          </p:cNvPr>
          <p:cNvSpPr/>
          <p:nvPr/>
        </p:nvSpPr>
        <p:spPr>
          <a:xfrm>
            <a:off x="411480" y="411480"/>
            <a:ext cx="6949440" cy="92354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99C31DC-BF2E-0BEC-26A8-8F1485B1F7F0}"/>
              </a:ext>
            </a:extLst>
          </p:cNvPr>
          <p:cNvSpPr txBox="1"/>
          <p:nvPr/>
        </p:nvSpPr>
        <p:spPr>
          <a:xfrm>
            <a:off x="457200" y="489098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Western Conference Team Pages</a:t>
            </a:r>
          </a:p>
        </p:txBody>
      </p:sp>
      <p:pic>
        <p:nvPicPr>
          <p:cNvPr id="5" name="Picture 4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6EF9DE12-A359-BAF5-77B9-3AF00829E9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936048"/>
            <a:ext cx="2099389" cy="4114800"/>
          </a:xfrm>
          <a:prstGeom prst="rect">
            <a:avLst/>
          </a:prstGeom>
        </p:spPr>
      </p:pic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id="{1648A791-2B1F-6AC3-FE36-B8A6C65EB5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4031" y="936048"/>
            <a:ext cx="2371782" cy="4114800"/>
          </a:xfrm>
          <a:prstGeom prst="rect">
            <a:avLst/>
          </a:prstGeom>
        </p:spPr>
      </p:pic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DAEAAD9D-D7AF-5426-0233-30FC797B40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962" y="5291484"/>
            <a:ext cx="5452476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4422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109</TotalTime>
  <Words>175</Words>
  <Application>Microsoft Office PowerPoint</Application>
  <PresentationFormat>Custom</PresentationFormat>
  <Paragraphs>21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Impact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 LeMay</dc:creator>
  <cp:lastModifiedBy>Chris LeMay</cp:lastModifiedBy>
  <cp:revision>3</cp:revision>
  <dcterms:created xsi:type="dcterms:W3CDTF">2022-06-21T14:38:15Z</dcterms:created>
  <dcterms:modified xsi:type="dcterms:W3CDTF">2022-06-21T16:27:39Z</dcterms:modified>
</cp:coreProperties>
</file>